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71" r:id="rId4"/>
    <p:sldId id="272"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 id="1" name="kingsoft" initials="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99" d="100"/>
          <a:sy n="99" d="100"/>
        </p:scale>
        <p:origin x="84" y="58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3" Type="http://schemas.openxmlformats.org/officeDocument/2006/relationships/tags" Target="tags/tag261.xml"/><Relationship Id="rId22" Type="http://schemas.openxmlformats.org/officeDocument/2006/relationships/commentAuthors" Target="commentAuthors.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67.xml"/><Relationship Id="rId8" Type="http://schemas.openxmlformats.org/officeDocument/2006/relationships/tags" Target="../tags/tag66.xml"/><Relationship Id="rId7" Type="http://schemas.openxmlformats.org/officeDocument/2006/relationships/image" Target="../media/image3.png"/><Relationship Id="rId6" Type="http://schemas.openxmlformats.org/officeDocument/2006/relationships/tags" Target="../tags/tag65.xml"/><Relationship Id="rId5" Type="http://schemas.openxmlformats.org/officeDocument/2006/relationships/image" Target="../media/image2.png"/><Relationship Id="rId4" Type="http://schemas.openxmlformats.org/officeDocument/2006/relationships/tags" Target="../tags/tag64.xml"/><Relationship Id="rId3" Type="http://schemas.openxmlformats.org/officeDocument/2006/relationships/image" Target="../media/image1.jpeg"/><Relationship Id="rId2" Type="http://schemas.openxmlformats.org/officeDocument/2006/relationships/tags" Target="../tags/tag63.xml"/><Relationship Id="rId12" Type="http://schemas.openxmlformats.org/officeDocument/2006/relationships/tags" Target="../tags/tag70.xml"/><Relationship Id="rId11" Type="http://schemas.openxmlformats.org/officeDocument/2006/relationships/tags" Target="../tags/tag69.xml"/><Relationship Id="rId10" Type="http://schemas.openxmlformats.org/officeDocument/2006/relationships/tags" Target="../tags/tag68.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76.xml"/><Relationship Id="rId8" Type="http://schemas.openxmlformats.org/officeDocument/2006/relationships/tags" Target="../tags/tag75.xml"/><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image" Target="../media/image5.png"/><Relationship Id="rId4" Type="http://schemas.openxmlformats.org/officeDocument/2006/relationships/tags" Target="../tags/tag72.xml"/><Relationship Id="rId3" Type="http://schemas.openxmlformats.org/officeDocument/2006/relationships/image" Target="../media/image4.png"/><Relationship Id="rId2" Type="http://schemas.openxmlformats.org/officeDocument/2006/relationships/tags" Target="../tags/tag71.xml"/><Relationship Id="rId10" Type="http://schemas.openxmlformats.org/officeDocument/2006/relationships/tags" Target="../tags/tag77.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82.xml"/><Relationship Id="rId8" Type="http://schemas.openxmlformats.org/officeDocument/2006/relationships/tags" Target="../tags/tag81.xml"/><Relationship Id="rId7" Type="http://schemas.openxmlformats.org/officeDocument/2006/relationships/image" Target="../media/image7.png"/><Relationship Id="rId6" Type="http://schemas.openxmlformats.org/officeDocument/2006/relationships/tags" Target="../tags/tag80.xml"/><Relationship Id="rId5" Type="http://schemas.openxmlformats.org/officeDocument/2006/relationships/image" Target="../media/image6.png"/><Relationship Id="rId4" Type="http://schemas.openxmlformats.org/officeDocument/2006/relationships/tags" Target="../tags/tag79.xml"/><Relationship Id="rId3" Type="http://schemas.openxmlformats.org/officeDocument/2006/relationships/image" Target="../media/image1.jpeg"/><Relationship Id="rId2" Type="http://schemas.openxmlformats.org/officeDocument/2006/relationships/tags" Target="../tags/tag78.xml"/><Relationship Id="rId12" Type="http://schemas.openxmlformats.org/officeDocument/2006/relationships/tags" Target="../tags/tag85.xml"/><Relationship Id="rId11" Type="http://schemas.openxmlformats.org/officeDocument/2006/relationships/tags" Target="../tags/tag84.xml"/><Relationship Id="rId10" Type="http://schemas.openxmlformats.org/officeDocument/2006/relationships/tags" Target="../tags/tag83.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91.xml"/><Relationship Id="rId8" Type="http://schemas.openxmlformats.org/officeDocument/2006/relationships/tags" Target="../tags/tag90.xml"/><Relationship Id="rId7" Type="http://schemas.openxmlformats.org/officeDocument/2006/relationships/tags" Target="../tags/tag89.xml"/><Relationship Id="rId6" Type="http://schemas.openxmlformats.org/officeDocument/2006/relationships/tags" Target="../tags/tag88.xml"/><Relationship Id="rId5" Type="http://schemas.openxmlformats.org/officeDocument/2006/relationships/image" Target="../media/image5.png"/><Relationship Id="rId4" Type="http://schemas.openxmlformats.org/officeDocument/2006/relationships/tags" Target="../tags/tag87.xml"/><Relationship Id="rId3" Type="http://schemas.openxmlformats.org/officeDocument/2006/relationships/image" Target="../media/image4.png"/><Relationship Id="rId2" Type="http://schemas.openxmlformats.org/officeDocument/2006/relationships/tags" Target="../tags/tag86.xml"/><Relationship Id="rId11" Type="http://schemas.openxmlformats.org/officeDocument/2006/relationships/tags" Target="../tags/tag93.xml"/><Relationship Id="rId10" Type="http://schemas.openxmlformats.org/officeDocument/2006/relationships/tags" Target="../tags/tag92.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image" Target="../media/image5.png"/><Relationship Id="rId4" Type="http://schemas.openxmlformats.org/officeDocument/2006/relationships/tags" Target="../tags/tag95.xml"/><Relationship Id="rId3" Type="http://schemas.openxmlformats.org/officeDocument/2006/relationships/image" Target="../media/image4.png"/><Relationship Id="rId2" Type="http://schemas.openxmlformats.org/officeDocument/2006/relationships/tags" Target="../tags/tag94.xml"/><Relationship Id="rId13" Type="http://schemas.openxmlformats.org/officeDocument/2006/relationships/tags" Target="../tags/tag103.xml"/><Relationship Id="rId12" Type="http://schemas.openxmlformats.org/officeDocument/2006/relationships/tags" Target="../tags/tag102.xml"/><Relationship Id="rId11" Type="http://schemas.openxmlformats.org/officeDocument/2006/relationships/tags" Target="../tags/tag101.xml"/><Relationship Id="rId10" Type="http://schemas.openxmlformats.org/officeDocument/2006/relationships/tags" Target="../tags/tag10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tags" Target="../tags/tag107.xml"/><Relationship Id="rId7" Type="http://schemas.openxmlformats.org/officeDocument/2006/relationships/image" Target="../media/image8.png"/><Relationship Id="rId6" Type="http://schemas.openxmlformats.org/officeDocument/2006/relationships/tags" Target="../tags/tag106.xml"/><Relationship Id="rId5" Type="http://schemas.openxmlformats.org/officeDocument/2006/relationships/image" Target="../media/image2.png"/><Relationship Id="rId4" Type="http://schemas.openxmlformats.org/officeDocument/2006/relationships/tags" Target="../tags/tag105.xml"/><Relationship Id="rId3" Type="http://schemas.openxmlformats.org/officeDocument/2006/relationships/image" Target="../media/image1.jpeg"/><Relationship Id="rId2" Type="http://schemas.openxmlformats.org/officeDocument/2006/relationships/tags" Target="../tags/tag104.xml"/><Relationship Id="rId11" Type="http://schemas.openxmlformats.org/officeDocument/2006/relationships/tags" Target="../tags/tag110.xml"/><Relationship Id="rId10" Type="http://schemas.openxmlformats.org/officeDocument/2006/relationships/tags" Target="../tags/tag109.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113.xml"/><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119.xml"/><Relationship Id="rId8" Type="http://schemas.openxmlformats.org/officeDocument/2006/relationships/tags" Target="../tags/tag118.xml"/><Relationship Id="rId7" Type="http://schemas.openxmlformats.org/officeDocument/2006/relationships/tags" Target="../tags/tag117.xml"/><Relationship Id="rId6" Type="http://schemas.openxmlformats.org/officeDocument/2006/relationships/tags" Target="../tags/tag116.xml"/><Relationship Id="rId5" Type="http://schemas.openxmlformats.org/officeDocument/2006/relationships/image" Target="../media/image5.png"/><Relationship Id="rId4" Type="http://schemas.openxmlformats.org/officeDocument/2006/relationships/tags" Target="../tags/tag115.xml"/><Relationship Id="rId3" Type="http://schemas.openxmlformats.org/officeDocument/2006/relationships/image" Target="../media/image4.png"/><Relationship Id="rId2" Type="http://schemas.openxmlformats.org/officeDocument/2006/relationships/tags" Target="../tags/tag114.xml"/><Relationship Id="rId11" Type="http://schemas.openxmlformats.org/officeDocument/2006/relationships/tags" Target="../tags/tag121.xml"/><Relationship Id="rId10" Type="http://schemas.openxmlformats.org/officeDocument/2006/relationships/tags" Target="../tags/tag120.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9" Type="http://schemas.openxmlformats.org/officeDocument/2006/relationships/tags" Target="../tags/tag127.xml"/><Relationship Id="rId8" Type="http://schemas.openxmlformats.org/officeDocument/2006/relationships/tags" Target="../tags/tag126.xml"/><Relationship Id="rId7" Type="http://schemas.openxmlformats.org/officeDocument/2006/relationships/tags" Target="../tags/tag125.xml"/><Relationship Id="rId6" Type="http://schemas.openxmlformats.org/officeDocument/2006/relationships/tags" Target="../tags/tag124.xml"/><Relationship Id="rId5" Type="http://schemas.openxmlformats.org/officeDocument/2006/relationships/image" Target="../media/image5.png"/><Relationship Id="rId4" Type="http://schemas.openxmlformats.org/officeDocument/2006/relationships/tags" Target="../tags/tag123.xml"/><Relationship Id="rId3" Type="http://schemas.openxmlformats.org/officeDocument/2006/relationships/image" Target="../media/image4.png"/><Relationship Id="rId2" Type="http://schemas.openxmlformats.org/officeDocument/2006/relationships/tags" Target="../tags/tag122.xml"/><Relationship Id="rId10" Type="http://schemas.openxmlformats.org/officeDocument/2006/relationships/tags" Target="../tags/tag128.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134.xml"/><Relationship Id="rId8" Type="http://schemas.openxmlformats.org/officeDocument/2006/relationships/tags" Target="../tags/tag133.xml"/><Relationship Id="rId7" Type="http://schemas.openxmlformats.org/officeDocument/2006/relationships/tags" Target="../tags/tag132.xml"/><Relationship Id="rId6" Type="http://schemas.openxmlformats.org/officeDocument/2006/relationships/tags" Target="../tags/tag131.xml"/><Relationship Id="rId5" Type="http://schemas.openxmlformats.org/officeDocument/2006/relationships/image" Target="../media/image5.png"/><Relationship Id="rId4" Type="http://schemas.openxmlformats.org/officeDocument/2006/relationships/tags" Target="../tags/tag130.xml"/><Relationship Id="rId3" Type="http://schemas.openxmlformats.org/officeDocument/2006/relationships/image" Target="../media/image4.png"/><Relationship Id="rId2" Type="http://schemas.openxmlformats.org/officeDocument/2006/relationships/tags" Target="../tags/tag129.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39.xml"/><Relationship Id="rId8" Type="http://schemas.openxmlformats.org/officeDocument/2006/relationships/tags" Target="../tags/tag138.xml"/><Relationship Id="rId7" Type="http://schemas.openxmlformats.org/officeDocument/2006/relationships/image" Target="../media/image7.png"/><Relationship Id="rId6" Type="http://schemas.openxmlformats.org/officeDocument/2006/relationships/tags" Target="../tags/tag137.xml"/><Relationship Id="rId5" Type="http://schemas.openxmlformats.org/officeDocument/2006/relationships/image" Target="../media/image6.png"/><Relationship Id="rId4" Type="http://schemas.openxmlformats.org/officeDocument/2006/relationships/tags" Target="../tags/tag136.xml"/><Relationship Id="rId3" Type="http://schemas.openxmlformats.org/officeDocument/2006/relationships/image" Target="../media/image1.jpeg"/><Relationship Id="rId2" Type="http://schemas.openxmlformats.org/officeDocument/2006/relationships/tags" Target="../tags/tag135.xml"/><Relationship Id="rId12" Type="http://schemas.openxmlformats.org/officeDocument/2006/relationships/tags" Target="../tags/tag142.xml"/><Relationship Id="rId11" Type="http://schemas.openxmlformats.org/officeDocument/2006/relationships/tags" Target="../tags/tag141.xml"/><Relationship Id="rId10" Type="http://schemas.openxmlformats.org/officeDocument/2006/relationships/tags" Target="../tags/tag140.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9" Type="http://schemas.openxmlformats.org/officeDocument/2006/relationships/tags" Target="../tags/tag148.xml"/><Relationship Id="rId8" Type="http://schemas.openxmlformats.org/officeDocument/2006/relationships/tags" Target="../tags/tag147.xml"/><Relationship Id="rId7" Type="http://schemas.openxmlformats.org/officeDocument/2006/relationships/tags" Target="../tags/tag146.xml"/><Relationship Id="rId6" Type="http://schemas.openxmlformats.org/officeDocument/2006/relationships/tags" Target="../tags/tag145.xml"/><Relationship Id="rId5" Type="http://schemas.openxmlformats.org/officeDocument/2006/relationships/image" Target="../media/image5.png"/><Relationship Id="rId4" Type="http://schemas.openxmlformats.org/officeDocument/2006/relationships/tags" Target="../tags/tag144.xml"/><Relationship Id="rId3" Type="http://schemas.openxmlformats.org/officeDocument/2006/relationships/image" Target="../media/image4.png"/><Relationship Id="rId2" Type="http://schemas.openxmlformats.org/officeDocument/2006/relationships/tags" Target="../tags/tag143.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155.xml"/><Relationship Id="rId8" Type="http://schemas.openxmlformats.org/officeDocument/2006/relationships/tags" Target="../tags/tag154.xml"/><Relationship Id="rId7" Type="http://schemas.openxmlformats.org/officeDocument/2006/relationships/tags" Target="../tags/tag153.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3" Type="http://schemas.openxmlformats.org/officeDocument/2006/relationships/image" Target="../media/image4.png"/><Relationship Id="rId2" Type="http://schemas.openxmlformats.org/officeDocument/2006/relationships/tags" Target="../tags/tag149.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161.xml"/><Relationship Id="rId8" Type="http://schemas.openxmlformats.org/officeDocument/2006/relationships/tags" Target="../tags/tag160.xml"/><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image" Target="../media/image5.png"/><Relationship Id="rId4" Type="http://schemas.openxmlformats.org/officeDocument/2006/relationships/tags" Target="../tags/tag157.xml"/><Relationship Id="rId3" Type="http://schemas.openxmlformats.org/officeDocument/2006/relationships/image" Target="../media/image4.png"/><Relationship Id="rId2" Type="http://schemas.openxmlformats.org/officeDocument/2006/relationships/tags" Target="../tags/tag156.xml"/><Relationship Id="rId12" Type="http://schemas.openxmlformats.org/officeDocument/2006/relationships/tags" Target="../tags/tag164.xml"/><Relationship Id="rId11" Type="http://schemas.openxmlformats.org/officeDocument/2006/relationships/tags" Target="../tags/tag163.xml"/><Relationship Id="rId10" Type="http://schemas.openxmlformats.org/officeDocument/2006/relationships/tags" Target="../tags/tag162.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170.xml"/><Relationship Id="rId8" Type="http://schemas.openxmlformats.org/officeDocument/2006/relationships/tags" Target="../tags/tag169.xml"/><Relationship Id="rId7" Type="http://schemas.openxmlformats.org/officeDocument/2006/relationships/tags" Target="../tags/tag168.xml"/><Relationship Id="rId6" Type="http://schemas.openxmlformats.org/officeDocument/2006/relationships/tags" Target="../tags/tag167.xml"/><Relationship Id="rId5" Type="http://schemas.openxmlformats.org/officeDocument/2006/relationships/image" Target="../media/image5.png"/><Relationship Id="rId4" Type="http://schemas.openxmlformats.org/officeDocument/2006/relationships/tags" Target="../tags/tag166.xml"/><Relationship Id="rId3" Type="http://schemas.openxmlformats.org/officeDocument/2006/relationships/image" Target="../media/image4.png"/><Relationship Id="rId2" Type="http://schemas.openxmlformats.org/officeDocument/2006/relationships/tags" Target="../tags/tag165.xml"/><Relationship Id="rId12" Type="http://schemas.openxmlformats.org/officeDocument/2006/relationships/tags" Target="../tags/tag173.xml"/><Relationship Id="rId11" Type="http://schemas.openxmlformats.org/officeDocument/2006/relationships/tags" Target="../tags/tag172.xml"/><Relationship Id="rId10" Type="http://schemas.openxmlformats.org/officeDocument/2006/relationships/tags" Target="../tags/tag171.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179.xml"/><Relationship Id="rId8" Type="http://schemas.openxmlformats.org/officeDocument/2006/relationships/tags" Target="../tags/tag178.xml"/><Relationship Id="rId7" Type="http://schemas.openxmlformats.org/officeDocument/2006/relationships/tags" Target="../tags/tag177.xml"/><Relationship Id="rId6" Type="http://schemas.openxmlformats.org/officeDocument/2006/relationships/tags" Target="../tags/tag176.xml"/><Relationship Id="rId5" Type="http://schemas.openxmlformats.org/officeDocument/2006/relationships/image" Target="../media/image5.png"/><Relationship Id="rId4" Type="http://schemas.openxmlformats.org/officeDocument/2006/relationships/tags" Target="../tags/tag175.xml"/><Relationship Id="rId3" Type="http://schemas.openxmlformats.org/officeDocument/2006/relationships/image" Target="../media/image4.png"/><Relationship Id="rId2" Type="http://schemas.openxmlformats.org/officeDocument/2006/relationships/tags" Target="../tags/tag174.xml"/><Relationship Id="rId12" Type="http://schemas.openxmlformats.org/officeDocument/2006/relationships/tags" Target="../tags/tag182.xml"/><Relationship Id="rId11" Type="http://schemas.openxmlformats.org/officeDocument/2006/relationships/tags" Target="../tags/tag181.xml"/><Relationship Id="rId10" Type="http://schemas.openxmlformats.org/officeDocument/2006/relationships/tags" Target="../tags/tag180.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188.xml"/><Relationship Id="rId8" Type="http://schemas.openxmlformats.org/officeDocument/2006/relationships/tags" Target="../tags/tag187.xml"/><Relationship Id="rId7" Type="http://schemas.openxmlformats.org/officeDocument/2006/relationships/tags" Target="../tags/tag186.xml"/><Relationship Id="rId6" Type="http://schemas.openxmlformats.org/officeDocument/2006/relationships/tags" Target="../tags/tag185.xml"/><Relationship Id="rId5" Type="http://schemas.openxmlformats.org/officeDocument/2006/relationships/image" Target="../media/image5.png"/><Relationship Id="rId4" Type="http://schemas.openxmlformats.org/officeDocument/2006/relationships/tags" Target="../tags/tag184.xml"/><Relationship Id="rId3" Type="http://schemas.openxmlformats.org/officeDocument/2006/relationships/image" Target="../media/image4.png"/><Relationship Id="rId2" Type="http://schemas.openxmlformats.org/officeDocument/2006/relationships/tags" Target="../tags/tag183.xml"/><Relationship Id="rId14" Type="http://schemas.openxmlformats.org/officeDocument/2006/relationships/tags" Target="../tags/tag193.xml"/><Relationship Id="rId13" Type="http://schemas.openxmlformats.org/officeDocument/2006/relationships/tags" Target="../tags/tag192.xml"/><Relationship Id="rId12" Type="http://schemas.openxmlformats.org/officeDocument/2006/relationships/tags" Target="../tags/tag191.xml"/><Relationship Id="rId11" Type="http://schemas.openxmlformats.org/officeDocument/2006/relationships/tags" Target="../tags/tag190.xml"/><Relationship Id="rId10" Type="http://schemas.openxmlformats.org/officeDocument/2006/relationships/tags" Target="../tags/tag189.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200.xml"/><Relationship Id="rId8" Type="http://schemas.openxmlformats.org/officeDocument/2006/relationships/tags" Target="../tags/tag199.xml"/><Relationship Id="rId7" Type="http://schemas.openxmlformats.org/officeDocument/2006/relationships/tags" Target="../tags/tag198.xml"/><Relationship Id="rId6" Type="http://schemas.openxmlformats.org/officeDocument/2006/relationships/tags" Target="../tags/tag197.xml"/><Relationship Id="rId5" Type="http://schemas.openxmlformats.org/officeDocument/2006/relationships/tags" Target="../tags/tag196.xml"/><Relationship Id="rId4" Type="http://schemas.openxmlformats.org/officeDocument/2006/relationships/tags" Target="../tags/tag195.xml"/><Relationship Id="rId3" Type="http://schemas.openxmlformats.org/officeDocument/2006/relationships/image" Target="../media/image4.png"/><Relationship Id="rId2" Type="http://schemas.openxmlformats.org/officeDocument/2006/relationships/tags" Target="../tags/tag194.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3" name="图片 2" descr="1bjjjjj-01"/>
          <p:cNvPicPr>
            <a:picLocks noChangeAspect="1"/>
          </p:cNvPicPr>
          <p:nvPr>
            <p:custDataLst>
              <p:tags r:id="rId2"/>
            </p:custDataLst>
          </p:nvPr>
        </p:nvPicPr>
        <p:blipFill>
          <a:blip r:embed="rId3"/>
          <a:stretch>
            <a:fillRect/>
          </a:stretch>
        </p:blipFill>
        <p:spPr>
          <a:xfrm>
            <a:off x="0" y="318"/>
            <a:ext cx="12192000" cy="6857683"/>
          </a:xfrm>
          <a:prstGeom prst="rect">
            <a:avLst/>
          </a:prstGeom>
        </p:spPr>
      </p:pic>
      <p:pic>
        <p:nvPicPr>
          <p:cNvPr id="5" name="图片 4" descr="0101"/>
          <p:cNvPicPr/>
          <p:nvPr>
            <p:custDataLst>
              <p:tags r:id="rId4"/>
            </p:custDataLst>
          </p:nvPr>
        </p:nvPicPr>
        <p:blipFill>
          <a:blip r:embed="rId5"/>
          <a:stretch>
            <a:fillRect/>
          </a:stretch>
        </p:blipFill>
        <p:spPr>
          <a:xfrm>
            <a:off x="939800" y="1355930"/>
            <a:ext cx="4107167" cy="4143600"/>
          </a:xfrm>
          <a:prstGeom prst="rect">
            <a:avLst/>
          </a:prstGeom>
        </p:spPr>
      </p:pic>
      <p:pic>
        <p:nvPicPr>
          <p:cNvPr id="7" name="图片 6" descr="5_画板 1"/>
          <p:cNvPicPr/>
          <p:nvPr>
            <p:custDataLst>
              <p:tags r:id="rId6"/>
            </p:custDataLst>
          </p:nvPr>
        </p:nvPicPr>
        <p:blipFill>
          <a:blip r:embed="rId7"/>
          <a:srcRect l="42969" t="20556" r="7422" b="17917"/>
          <a:stretch>
            <a:fillRect/>
          </a:stretch>
        </p:blipFill>
        <p:spPr>
          <a:xfrm>
            <a:off x="5051556" y="1355930"/>
            <a:ext cx="6003794" cy="4143600"/>
          </a:xfrm>
          <a:prstGeom prst="rect">
            <a:avLst/>
          </a:prstGeom>
        </p:spPr>
      </p:pic>
      <p:sp>
        <p:nvSpPr>
          <p:cNvPr id="16" name="日期占位符 15"/>
          <p:cNvSpPr>
            <a:spLocks noGrp="1"/>
          </p:cNvSpPr>
          <p:nvPr>
            <p:ph type="dt" sz="half" idx="10"/>
            <p:custDataLst>
              <p:tags r:id="rId8"/>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9"/>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endParaRPr lang="zh-CN" altLang="en-US" dirty="0"/>
          </a:p>
        </p:txBody>
      </p:sp>
      <p:sp>
        <p:nvSpPr>
          <p:cNvPr id="18" name="灯片编号占位符 17"/>
          <p:cNvSpPr>
            <a:spLocks noGrp="1"/>
          </p:cNvSpPr>
          <p:nvPr>
            <p:ph type="sldNum" sz="quarter" idx="12"/>
            <p:custDataLst>
              <p:tags r:id="rId10"/>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dirty="0"/>
          </a:p>
        </p:txBody>
      </p:sp>
      <p:sp>
        <p:nvSpPr>
          <p:cNvPr id="2" name="文本占位符 1"/>
          <p:cNvSpPr/>
          <p:nvPr>
            <p:ph type="body" idx="1" hasCustomPrompt="1"/>
            <p:custDataLst>
              <p:tags r:id="rId11"/>
            </p:custDataLst>
          </p:nvPr>
        </p:nvSpPr>
        <p:spPr>
          <a:xfrm>
            <a:off x="1248410" y="4130809"/>
            <a:ext cx="3605586" cy="1136516"/>
          </a:xfrm>
        </p:spPr>
        <p:txBody>
          <a:bodyPr vert="horz" wrap="square" lIns="101600" tIns="0" rIns="82550" bIns="0" rtlCol="0" anchor="t" anchorCtr="0">
            <a:normAutofit/>
          </a:bodyPr>
          <a:lstStyle>
            <a:lvl1pPr marL="0" marR="0" indent="-228600" algn="l" defTabSz="914400" rtl="0" eaLnBrk="1" fontAlgn="auto" latinLnBrk="0" hangingPunct="1">
              <a:lnSpc>
                <a:spcPct val="111000"/>
              </a:lnSpc>
              <a:spcBef>
                <a:spcPts val="0"/>
              </a:spcBef>
              <a:spcAft>
                <a:spcPts val="1000"/>
              </a:spcAft>
              <a:buClrTx/>
              <a:buSzTx/>
              <a:buFontTx/>
              <a:buNone/>
              <a:defRPr kumimoji="0" lang="zh-CN" altLang="en-US" sz="1800" b="0" i="0" u="none" strike="noStrike" kern="1200" cap="none" spc="350" normalizeH="0" baseline="0" noProof="1" dirty="0">
                <a:solidFill>
                  <a:schemeClr val="lt1"/>
                </a:solidFill>
                <a:uFillTx/>
                <a:latin typeface="Arial" panose="020B0604020202020204" pitchFamily="34" charset="0"/>
                <a:ea typeface="汉仪中简黑简" panose="00020600040101010101"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lt1"/>
                </a:solidFill>
                <a:uFillTx/>
                <a:latin typeface="微软雅黑" panose="020B0503020204020204" charset="-122"/>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lt1"/>
                </a:solidFill>
                <a:uFillTx/>
                <a:latin typeface="微软雅黑" panose="020B0503020204020204" charset="-122"/>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lt1"/>
                </a:solidFill>
                <a:uFillTx/>
                <a:latin typeface="微软雅黑" panose="020B0503020204020204" charset="-122"/>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lt1"/>
                </a:solidFill>
                <a:uFillTx/>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a:sym typeface="+mn-ea"/>
              </a:rPr>
              <a:t>单击此处添加文本</a:t>
            </a:r>
            <a:endParaRPr>
              <a:sym typeface="+mn-ea"/>
            </a:endParaRPr>
          </a:p>
        </p:txBody>
      </p:sp>
      <p:sp>
        <p:nvSpPr>
          <p:cNvPr id="4" name="标题 2"/>
          <p:cNvSpPr/>
          <p:nvPr>
            <p:ph type="ctrTitle" idx="2" hasCustomPrompt="1"/>
            <p:custDataLst>
              <p:tags r:id="rId12"/>
            </p:custDataLst>
          </p:nvPr>
        </p:nvSpPr>
        <p:spPr>
          <a:xfrm>
            <a:off x="1248410" y="1861954"/>
            <a:ext cx="3904036" cy="2101850"/>
          </a:xfrm>
        </p:spPr>
        <p:txBody>
          <a:bodyPr vert="horz" wrap="square" lIns="101600" tIns="38100" rIns="76200" bIns="38100" rtlCol="0" anchor="ctr" anchorCtr="0">
            <a:normAutofit/>
          </a:bodyPr>
          <a:lstStyle>
            <a:lvl1pPr marL="0" marR="0" algn="l" defTabSz="914400" rtl="0" eaLnBrk="1" fontAlgn="auto" latinLnBrk="0" hangingPunct="1">
              <a:lnSpc>
                <a:spcPct val="100000"/>
              </a:lnSpc>
              <a:spcBef>
                <a:spcPct val="0"/>
              </a:spcBef>
              <a:buClrTx/>
              <a:buSzTx/>
              <a:buFontTx/>
              <a:buNone/>
              <a:defRPr kumimoji="0" lang="zh-CN" altLang="en-US" sz="6200" b="1" i="0" u="none" strike="noStrike" kern="1200" cap="none" spc="0" normalizeH="0" baseline="0" noProof="1" dirty="0">
                <a:solidFill>
                  <a:schemeClr val="lt1"/>
                </a:solidFill>
                <a:uFillTx/>
                <a:latin typeface="Arial" panose="020B0604020202020204" pitchFamily="34" charset="0"/>
                <a:ea typeface="汉仪雅酷黑 85W" panose="020B0904020202020204" charset="-122"/>
                <a:cs typeface="+mn-cs"/>
              </a:defRPr>
            </a:lvl1pPr>
          </a:lstStyle>
          <a:p>
            <a:pPr lvl="0"/>
            <a:r>
              <a:rPr>
                <a:sym typeface="+mn-ea"/>
              </a:rPr>
              <a:t>编辑标题</a:t>
            </a:r>
            <a:endParaRPr>
              <a:sym typeface="+mn-ea"/>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descr="图片1"/>
          <p:cNvPicPr>
            <a:picLocks noChangeAspect="1"/>
          </p:cNvPicPr>
          <p:nvPr>
            <p:custDataLst>
              <p:tags r:id="rId2"/>
            </p:custDataLst>
          </p:nvPr>
        </p:nvPicPr>
        <p:blipFill>
          <a:blip r:embed="rId3"/>
          <a:stretch>
            <a:fillRect/>
          </a:stretch>
        </p:blipFill>
        <p:spPr>
          <a:xfrm>
            <a:off x="0" y="0"/>
            <a:ext cx="12223115" cy="6858000"/>
          </a:xfrm>
          <a:prstGeom prst="rect">
            <a:avLst/>
          </a:prstGeom>
        </p:spPr>
      </p:pic>
      <p:pic>
        <p:nvPicPr>
          <p:cNvPr id="7" name="图片 6" descr="图片2"/>
          <p:cNvPicPr>
            <a:picLocks noChangeAspect="1"/>
          </p:cNvPicPr>
          <p:nvPr>
            <p:custDataLst>
              <p:tags r:id="rId4"/>
            </p:custDataLst>
          </p:nvPr>
        </p:nvPicPr>
        <p:blipFill>
          <a:blip r:embed="rId5"/>
          <a:stretch>
            <a:fillRect/>
          </a:stretch>
        </p:blipFill>
        <p:spPr>
          <a:xfrm>
            <a:off x="18434" y="390525"/>
            <a:ext cx="11765228" cy="6076950"/>
          </a:xfrm>
          <a:prstGeom prst="rect">
            <a:avLst/>
          </a:prstGeom>
        </p:spPr>
      </p:pic>
      <p:sp>
        <p:nvSpPr>
          <p:cNvPr id="2" name="标题 1"/>
          <p:cNvSpPr>
            <a:spLocks noGrp="1"/>
          </p:cNvSpPr>
          <p:nvPr>
            <p:ph type="title"/>
            <p:custDataLst>
              <p:tags r:id="rId6"/>
            </p:custDataLst>
          </p:nvPr>
        </p:nvSpPr>
        <p:spPr>
          <a:xfrm>
            <a:off x="669882" y="443234"/>
            <a:ext cx="10852237" cy="441964"/>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lt1"/>
                </a:solidFill>
                <a:uFillTx/>
                <a:latin typeface="Arial" panose="020B0604020202020204" pitchFamily="34" charset="0"/>
                <a:ea typeface="汉仪中简黑简" panose="00020600040101010101"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7"/>
            </p:custDataLst>
          </p:nvPr>
        </p:nvSpPr>
        <p:spPr>
          <a:xfrm>
            <a:off x="669882" y="952508"/>
            <a:ext cx="10852237"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8"/>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endParaRPr lang="zh-CN" altLang="en-US"/>
          </a:p>
        </p:txBody>
      </p:sp>
      <p:sp>
        <p:nvSpPr>
          <p:cNvPr id="6" name="灯片编号占位符 5"/>
          <p:cNvSpPr>
            <a:spLocks noGrp="1"/>
          </p:cNvSpPr>
          <p:nvPr>
            <p:ph type="sldNum" sz="quarter" idx="12"/>
            <p:custDataLst>
              <p:tags r:id="rId10"/>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3" name="图片 2" descr="1bjjjjj-01"/>
          <p:cNvPicPr>
            <a:picLocks noChangeAspect="1"/>
          </p:cNvPicPr>
          <p:nvPr>
            <p:custDataLst>
              <p:tags r:id="rId2"/>
            </p:custDataLst>
          </p:nvPr>
        </p:nvPicPr>
        <p:blipFill>
          <a:blip r:embed="rId3"/>
          <a:stretch>
            <a:fillRect/>
          </a:stretch>
        </p:blipFill>
        <p:spPr>
          <a:xfrm>
            <a:off x="0" y="0"/>
            <a:ext cx="12192000" cy="6857683"/>
          </a:xfrm>
          <a:prstGeom prst="rect">
            <a:avLst/>
          </a:prstGeom>
        </p:spPr>
      </p:pic>
      <p:pic>
        <p:nvPicPr>
          <p:cNvPr id="2" name="图片 1" descr="3_画板 1"/>
          <p:cNvPicPr/>
          <p:nvPr>
            <p:custDataLst>
              <p:tags r:id="rId4"/>
            </p:custDataLst>
          </p:nvPr>
        </p:nvPicPr>
        <p:blipFill>
          <a:blip r:embed="rId5"/>
          <a:srcRect t="27815" b="19926"/>
          <a:stretch>
            <a:fillRect/>
          </a:stretch>
        </p:blipFill>
        <p:spPr>
          <a:xfrm>
            <a:off x="1403" y="1667745"/>
            <a:ext cx="12190388" cy="3556800"/>
          </a:xfrm>
          <a:prstGeom prst="rect">
            <a:avLst/>
          </a:prstGeom>
        </p:spPr>
      </p:pic>
      <p:pic>
        <p:nvPicPr>
          <p:cNvPr id="7" name="图片 6" descr="图片1"/>
          <p:cNvPicPr>
            <a:picLocks noChangeAspect="1"/>
          </p:cNvPicPr>
          <p:nvPr>
            <p:custDataLst>
              <p:tags r:id="rId6"/>
            </p:custDataLst>
          </p:nvPr>
        </p:nvPicPr>
        <p:blipFill>
          <a:blip r:embed="rId7"/>
          <a:stretch>
            <a:fillRect/>
          </a:stretch>
        </p:blipFill>
        <p:spPr>
          <a:xfrm>
            <a:off x="1465133" y="1437958"/>
            <a:ext cx="7833620" cy="3999229"/>
          </a:xfrm>
          <a:prstGeom prst="rect">
            <a:avLst/>
          </a:prstGeom>
        </p:spPr>
      </p:pic>
      <p:sp>
        <p:nvSpPr>
          <p:cNvPr id="4" name="日期占位符 3"/>
          <p:cNvSpPr>
            <a:spLocks noGrp="1"/>
          </p:cNvSpPr>
          <p:nvPr>
            <p:ph type="dt" sz="half" idx="10"/>
            <p:custDataLst>
              <p:tags r:id="rId8"/>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endParaRPr lang="zh-CN" altLang="en-US"/>
          </a:p>
        </p:txBody>
      </p:sp>
      <p:sp>
        <p:nvSpPr>
          <p:cNvPr id="6" name="灯片编号占位符 5"/>
          <p:cNvSpPr>
            <a:spLocks noGrp="1"/>
          </p:cNvSpPr>
          <p:nvPr>
            <p:ph type="sldNum" sz="quarter" idx="12"/>
            <p:custDataLst>
              <p:tags r:id="rId10"/>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a:p>
        </p:txBody>
      </p:sp>
      <p:sp>
        <p:nvSpPr>
          <p:cNvPr id="8" name="标题 1"/>
          <p:cNvSpPr/>
          <p:nvPr>
            <p:ph type="ctrTitle" idx="2" hasCustomPrompt="1"/>
            <p:custDataLst>
              <p:tags r:id="rId11"/>
            </p:custDataLst>
          </p:nvPr>
        </p:nvSpPr>
        <p:spPr>
          <a:xfrm>
            <a:off x="3188335" y="2773703"/>
            <a:ext cx="5686153" cy="1002665"/>
          </a:xfrm>
        </p:spPr>
        <p:txBody>
          <a:bodyPr vert="horz" wrap="square" lIns="101600" tIns="38100" rIns="76200" bIns="38100" rtlCol="0" anchor="ctr" anchorCtr="0">
            <a:normAutofit/>
          </a:bodyPr>
          <a:lstStyle>
            <a:lvl1pPr marL="0" marR="0" algn="l" defTabSz="914400" rtl="0" eaLnBrk="1" fontAlgn="auto" latinLnBrk="0" hangingPunct="1">
              <a:lnSpc>
                <a:spcPct val="100000"/>
              </a:lnSpc>
              <a:spcBef>
                <a:spcPct val="0"/>
              </a:spcBef>
              <a:buClrTx/>
              <a:buSzTx/>
              <a:buFontTx/>
              <a:buNone/>
              <a:defRPr kumimoji="0" lang="zh-CN" altLang="en-US" sz="4400" b="1" i="0" u="none" strike="noStrike" kern="1200" cap="none" spc="0" normalizeH="0" baseline="0" noProof="1" dirty="0">
                <a:solidFill>
                  <a:schemeClr val="accent1"/>
                </a:solidFill>
                <a:uFillTx/>
                <a:latin typeface="Arial" panose="020B0604020202020204" pitchFamily="34" charset="0"/>
                <a:ea typeface="汉仪雅酷黑 85W" panose="020B0904020202020204" charset="-122"/>
                <a:cs typeface="+mn-cs"/>
              </a:defRPr>
            </a:lvl1pPr>
          </a:lstStyle>
          <a:p>
            <a:pPr lvl="0"/>
            <a:r>
              <a:rPr>
                <a:sym typeface="+mn-ea"/>
              </a:rPr>
              <a:t>编辑标题</a:t>
            </a:r>
            <a:endParaRPr>
              <a:sym typeface="+mn-ea"/>
            </a:endParaRPr>
          </a:p>
        </p:txBody>
      </p:sp>
      <p:sp>
        <p:nvSpPr>
          <p:cNvPr id="9" name="文本占位符 2"/>
          <p:cNvSpPr/>
          <p:nvPr>
            <p:ph type="body" idx="3" hasCustomPrompt="1"/>
            <p:custDataLst>
              <p:tags r:id="rId12"/>
            </p:custDataLst>
          </p:nvPr>
        </p:nvSpPr>
        <p:spPr>
          <a:xfrm>
            <a:off x="3188335" y="3845583"/>
            <a:ext cx="5682978" cy="786765"/>
          </a:xfrm>
        </p:spPr>
        <p:txBody>
          <a:bodyPr vert="horz" wrap="square" lIns="101600" tIns="0" rIns="82550" bIns="0" rtlCol="0" anchor="t" anchorCtr="0">
            <a:normAutofit/>
          </a:bodyPr>
          <a:lstStyle>
            <a:lvl1pPr marL="0" marR="0" indent="-228600" algn="l" defTabSz="914400" rtl="0" eaLnBrk="1" fontAlgn="auto" latinLnBrk="0" hangingPunct="1">
              <a:lnSpc>
                <a:spcPct val="100000"/>
              </a:lnSpc>
              <a:spcBef>
                <a:spcPts val="0"/>
              </a:spcBef>
              <a:spcAft>
                <a:spcPts val="1000"/>
              </a:spcAft>
              <a:buClrTx/>
              <a:buSzTx/>
              <a:buFontTx/>
              <a:buNone/>
              <a:defRPr kumimoji="0" lang="zh-CN" altLang="en-US" sz="2000" b="0" i="0" u="none" strike="noStrike" kern="1200" cap="none" spc="300" normalizeH="0" baseline="0" noProof="1" dirty="0">
                <a:solidFill>
                  <a:schemeClr val="lt1"/>
                </a:solidFill>
                <a:uFillTx/>
                <a:latin typeface="Arial" panose="020B0604020202020204" pitchFamily="34" charset="0"/>
                <a:ea typeface="汉仪中简黑简" panose="00020600040101010101"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lt1"/>
                </a:solidFill>
                <a:uFillTx/>
                <a:latin typeface="微软雅黑" panose="020B0503020204020204" charset="-122"/>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lt1"/>
                </a:solidFill>
                <a:uFillTx/>
                <a:latin typeface="微软雅黑" panose="020B0503020204020204" charset="-122"/>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lt1"/>
                </a:solidFill>
                <a:uFillTx/>
                <a:latin typeface="微软雅黑" panose="020B0503020204020204" charset="-122"/>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lt1"/>
                </a:solidFill>
                <a:uFillTx/>
                <a:latin typeface="微软雅黑" panose="020B0503020204020204" charset="-122"/>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a:sym typeface="+mn-ea"/>
              </a:rPr>
              <a:t>单击此处添加文本</a:t>
            </a:r>
            <a:endParaRPr>
              <a:sym typeface="+mn-ea"/>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descr="图片1"/>
          <p:cNvPicPr>
            <a:picLocks noChangeAspect="1"/>
          </p:cNvPicPr>
          <p:nvPr>
            <p:custDataLst>
              <p:tags r:id="rId2"/>
            </p:custDataLst>
          </p:nvPr>
        </p:nvPicPr>
        <p:blipFill>
          <a:blip r:embed="rId3"/>
          <a:stretch>
            <a:fillRect/>
          </a:stretch>
        </p:blipFill>
        <p:spPr>
          <a:xfrm>
            <a:off x="0" y="0"/>
            <a:ext cx="12223115" cy="6858000"/>
          </a:xfrm>
          <a:prstGeom prst="rect">
            <a:avLst/>
          </a:prstGeom>
        </p:spPr>
      </p:pic>
      <p:pic>
        <p:nvPicPr>
          <p:cNvPr id="8" name="图片 7" descr="图片2"/>
          <p:cNvPicPr>
            <a:picLocks noChangeAspect="1"/>
          </p:cNvPicPr>
          <p:nvPr>
            <p:custDataLst>
              <p:tags r:id="rId4"/>
            </p:custDataLst>
          </p:nvPr>
        </p:nvPicPr>
        <p:blipFill>
          <a:blip r:embed="rId5"/>
          <a:stretch>
            <a:fillRect/>
          </a:stretch>
        </p:blipFill>
        <p:spPr>
          <a:xfrm>
            <a:off x="18434" y="390525"/>
            <a:ext cx="11765228" cy="6076950"/>
          </a:xfrm>
          <a:prstGeom prst="rect">
            <a:avLst/>
          </a:prstGeom>
        </p:spPr>
      </p:pic>
      <p:sp>
        <p:nvSpPr>
          <p:cNvPr id="2" name="标题 1"/>
          <p:cNvSpPr>
            <a:spLocks noGrp="1"/>
          </p:cNvSpPr>
          <p:nvPr>
            <p:ph type="title"/>
            <p:custDataLst>
              <p:tags r:id="rId6"/>
            </p:custDataLst>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lt1"/>
                </a:solidFill>
                <a:uFillTx/>
                <a:latin typeface="Arial" panose="020B0604020202020204" pitchFamily="34" charset="0"/>
                <a:ea typeface="汉仪中简黑简" panose="00020600040101010101"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7"/>
            </p:custDataLst>
          </p:nvPr>
        </p:nvSpPr>
        <p:spPr>
          <a:xfrm>
            <a:off x="669930"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8"/>
            </p:custDataLst>
          </p:nvPr>
        </p:nvSpPr>
        <p:spPr>
          <a:xfrm>
            <a:off x="6238877" y="952508"/>
            <a:ext cx="5283242" cy="5388907"/>
          </a:xfrm>
        </p:spPr>
        <p:txBody>
          <a:bodyPr lIns="90170" tIns="46990" rIns="90170" bIns="46990">
            <a:normAutofit/>
          </a:bodyPr>
          <a:lstStyle>
            <a:lvl1pPr eaLnBrk="1" fontAlgn="auto" latinLnBrk="0" hangingPunct="1">
              <a:defRPr sz="1600">
                <a:solidFill>
                  <a:schemeClr val="lt1"/>
                </a:solidFill>
                <a:latin typeface="Arial" panose="020B0604020202020204" pitchFamily="34" charset="0"/>
                <a:ea typeface="汉仪中简黑简" panose="00020600040101010101" charset="-122"/>
              </a:defRPr>
            </a:lvl1pPr>
            <a:lvl2pPr eaLnBrk="1" fontAlgn="auto" latinLnBrk="0" hangingPunct="1">
              <a:defRPr sz="1600">
                <a:solidFill>
                  <a:schemeClr val="lt1"/>
                </a:solidFill>
                <a:latin typeface="Arial" panose="020B0604020202020204" pitchFamily="34" charset="0"/>
                <a:ea typeface="汉仪中简黑简" panose="00020600040101010101" charset="-122"/>
              </a:defRPr>
            </a:lvl2pPr>
            <a:lvl3pPr eaLnBrk="1" fontAlgn="auto" latinLnBrk="0" hangingPunct="1">
              <a:defRPr sz="1600">
                <a:solidFill>
                  <a:schemeClr val="lt1"/>
                </a:solidFill>
                <a:latin typeface="Arial" panose="020B0604020202020204" pitchFamily="34" charset="0"/>
                <a:ea typeface="汉仪中简黑简" panose="00020600040101010101" charset="-122"/>
              </a:defRPr>
            </a:lvl3pPr>
            <a:lvl4pPr eaLnBrk="1" fontAlgn="auto" latinLnBrk="0" hangingPunct="1">
              <a:defRPr sz="1600">
                <a:solidFill>
                  <a:schemeClr val="lt1"/>
                </a:solidFill>
                <a:latin typeface="Arial" panose="020B0604020202020204" pitchFamily="34" charset="0"/>
                <a:ea typeface="汉仪中简黑简" panose="00020600040101010101" charset="-122"/>
              </a:defRPr>
            </a:lvl4pPr>
            <a:lvl5pPr eaLnBrk="1" fontAlgn="auto" latinLnBrk="0" hangingPunct="1">
              <a:defRPr sz="1600">
                <a:solidFill>
                  <a:schemeClr val="lt1"/>
                </a:solidFill>
                <a:latin typeface="Arial" panose="020B0604020202020204" pitchFamily="34" charset="0"/>
                <a:ea typeface="汉仪中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9"/>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0"/>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endParaRPr lang="zh-CN" altLang="en-US"/>
          </a:p>
        </p:txBody>
      </p:sp>
      <p:sp>
        <p:nvSpPr>
          <p:cNvPr id="7" name="灯片编号占位符 6"/>
          <p:cNvSpPr>
            <a:spLocks noGrp="1"/>
          </p:cNvSpPr>
          <p:nvPr>
            <p:ph type="sldNum" sz="quarter" idx="12"/>
            <p:custDataLst>
              <p:tags r:id="rId11"/>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descr="图片1"/>
          <p:cNvPicPr>
            <a:picLocks noChangeAspect="1"/>
          </p:cNvPicPr>
          <p:nvPr>
            <p:custDataLst>
              <p:tags r:id="rId2"/>
            </p:custDataLst>
          </p:nvPr>
        </p:nvPicPr>
        <p:blipFill>
          <a:blip r:embed="rId3"/>
          <a:stretch>
            <a:fillRect/>
          </a:stretch>
        </p:blipFill>
        <p:spPr>
          <a:xfrm>
            <a:off x="0" y="0"/>
            <a:ext cx="12223115" cy="6858000"/>
          </a:xfrm>
          <a:prstGeom prst="rect">
            <a:avLst/>
          </a:prstGeom>
        </p:spPr>
      </p:pic>
      <p:pic>
        <p:nvPicPr>
          <p:cNvPr id="10" name="图片 9" descr="图片2"/>
          <p:cNvPicPr>
            <a:picLocks noChangeAspect="1"/>
          </p:cNvPicPr>
          <p:nvPr>
            <p:custDataLst>
              <p:tags r:id="rId4"/>
            </p:custDataLst>
          </p:nvPr>
        </p:nvPicPr>
        <p:blipFill>
          <a:blip r:embed="rId5"/>
          <a:stretch>
            <a:fillRect/>
          </a:stretch>
        </p:blipFill>
        <p:spPr>
          <a:xfrm>
            <a:off x="18434" y="390525"/>
            <a:ext cx="11765228" cy="6076950"/>
          </a:xfrm>
          <a:prstGeom prst="rect">
            <a:avLst/>
          </a:prstGeom>
        </p:spPr>
      </p:pic>
      <p:sp>
        <p:nvSpPr>
          <p:cNvPr id="2" name="标题 1"/>
          <p:cNvSpPr>
            <a:spLocks noGrp="1"/>
          </p:cNvSpPr>
          <p:nvPr>
            <p:ph type="title"/>
            <p:custDataLst>
              <p:tags r:id="rId6"/>
            </p:custDataLst>
          </p:nvPr>
        </p:nvSpPr>
        <p:spPr>
          <a:xfrm>
            <a:off x="669882"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lt1"/>
                </a:solidFill>
                <a:uFillTx/>
                <a:latin typeface="Arial" panose="020B0604020202020204" pitchFamily="34" charset="0"/>
                <a:ea typeface="汉仪中简黑简" panose="00020600040101010101"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7"/>
            </p:custDataLst>
          </p:nvPr>
        </p:nvSpPr>
        <p:spPr>
          <a:xfrm>
            <a:off x="669930" y="952508"/>
            <a:ext cx="5283242" cy="381003"/>
          </a:xfrm>
        </p:spPr>
        <p:txBody>
          <a:bodyPr lIns="90170" tIns="46990" rIns="90170" bIns="46990" anchor="ctr"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lt1"/>
                </a:solidFill>
                <a:uFillTx/>
                <a:latin typeface="Arial" panose="020B0604020202020204" pitchFamily="34" charset="0"/>
                <a:ea typeface="汉仪中简黑简" panose="00020600040101010101"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8"/>
            </p:custDataLst>
          </p:nvPr>
        </p:nvSpPr>
        <p:spPr>
          <a:xfrm>
            <a:off x="669925" y="1406525"/>
            <a:ext cx="5283200"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9"/>
            </p:custDataLst>
          </p:nvPr>
        </p:nvSpPr>
        <p:spPr>
          <a:xfrm>
            <a:off x="6235750" y="952508"/>
            <a:ext cx="5283242" cy="381003"/>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lt1"/>
                </a:solidFill>
                <a:uFillTx/>
                <a:latin typeface="Arial" panose="020B0604020202020204" pitchFamily="34" charset="0"/>
                <a:ea typeface="汉仪中简黑简" panose="00020600040101010101"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0"/>
            </p:custDataLst>
          </p:nvPr>
        </p:nvSpPr>
        <p:spPr>
          <a:xfrm>
            <a:off x="6235750" y="1406525"/>
            <a:ext cx="5283242" cy="4934752"/>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1"/>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2"/>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endParaRPr lang="zh-CN" altLang="en-US"/>
          </a:p>
        </p:txBody>
      </p:sp>
      <p:sp>
        <p:nvSpPr>
          <p:cNvPr id="9" name="灯片编号占位符 8"/>
          <p:cNvSpPr>
            <a:spLocks noGrp="1"/>
          </p:cNvSpPr>
          <p:nvPr>
            <p:ph type="sldNum" sz="quarter" idx="12"/>
            <p:custDataLst>
              <p:tags r:id="rId13"/>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8" name="图片 7" descr="1bjjjjj-01"/>
          <p:cNvPicPr>
            <a:picLocks noChangeAspect="1"/>
          </p:cNvPicPr>
          <p:nvPr>
            <p:custDataLst>
              <p:tags r:id="rId2"/>
            </p:custDataLst>
          </p:nvPr>
        </p:nvPicPr>
        <p:blipFill>
          <a:blip r:embed="rId3"/>
          <a:stretch>
            <a:fillRect/>
          </a:stretch>
        </p:blipFill>
        <p:spPr>
          <a:xfrm>
            <a:off x="0" y="-317"/>
            <a:ext cx="12192000" cy="6857683"/>
          </a:xfrm>
          <a:prstGeom prst="rect">
            <a:avLst/>
          </a:prstGeom>
        </p:spPr>
      </p:pic>
      <p:pic>
        <p:nvPicPr>
          <p:cNvPr id="7" name="图片 6" descr="0101"/>
          <p:cNvPicPr/>
          <p:nvPr>
            <p:custDataLst>
              <p:tags r:id="rId4"/>
            </p:custDataLst>
          </p:nvPr>
        </p:nvPicPr>
        <p:blipFill>
          <a:blip r:embed="rId5"/>
          <a:stretch>
            <a:fillRect/>
          </a:stretch>
        </p:blipFill>
        <p:spPr>
          <a:xfrm>
            <a:off x="9742652" y="0"/>
            <a:ext cx="2437270" cy="6858000"/>
          </a:xfrm>
          <a:prstGeom prst="rect">
            <a:avLst/>
          </a:prstGeom>
        </p:spPr>
      </p:pic>
      <p:pic>
        <p:nvPicPr>
          <p:cNvPr id="6" name="图片 5" descr="4_画板 1"/>
          <p:cNvPicPr/>
          <p:nvPr>
            <p:custDataLst>
              <p:tags r:id="rId6"/>
            </p:custDataLst>
          </p:nvPr>
        </p:nvPicPr>
        <p:blipFill>
          <a:blip r:embed="rId7"/>
          <a:srcRect/>
          <a:stretch>
            <a:fillRect/>
          </a:stretch>
        </p:blipFill>
        <p:spPr>
          <a:xfrm>
            <a:off x="7422851" y="895032"/>
            <a:ext cx="4781849" cy="5073968"/>
          </a:xfrm>
          <a:prstGeom prst="rect">
            <a:avLst/>
          </a:prstGeom>
        </p:spPr>
      </p:pic>
      <p:sp>
        <p:nvSpPr>
          <p:cNvPr id="2" name="标题 1"/>
          <p:cNvSpPr>
            <a:spLocks noGrp="1"/>
          </p:cNvSpPr>
          <p:nvPr>
            <p:ph type="title"/>
            <p:custDataLst>
              <p:tags r:id="rId8"/>
            </p:custDataLst>
          </p:nvPr>
        </p:nvSpPr>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lt1"/>
                </a:solidFill>
                <a:uFillTx/>
                <a:latin typeface="Arial" panose="020B0604020202020204" pitchFamily="34" charset="0"/>
                <a:ea typeface="汉仪中简黑简" panose="00020600040101010101"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9"/>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endParaRPr lang="zh-CN" altLang="en-US"/>
          </a:p>
        </p:txBody>
      </p:sp>
      <p:sp>
        <p:nvSpPr>
          <p:cNvPr id="5" name="灯片编号占位符 4"/>
          <p:cNvSpPr>
            <a:spLocks noGrp="1"/>
          </p:cNvSpPr>
          <p:nvPr>
            <p:ph type="sldNum" sz="quarter" idx="12"/>
            <p:custDataLst>
              <p:tags r:id="rId11"/>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descr="图片1"/>
          <p:cNvPicPr>
            <a:picLocks noChangeAspect="1"/>
          </p:cNvPicPr>
          <p:nvPr>
            <p:custDataLst>
              <p:tags r:id="rId2"/>
            </p:custDataLst>
          </p:nvPr>
        </p:nvPicPr>
        <p:blipFill>
          <a:blip r:embed="rId3"/>
          <a:stretch>
            <a:fillRect/>
          </a:stretch>
        </p:blipFill>
        <p:spPr>
          <a:xfrm>
            <a:off x="0" y="0"/>
            <a:ext cx="12223115" cy="6858000"/>
          </a:xfrm>
          <a:prstGeom prst="rect">
            <a:avLst/>
          </a:prstGeom>
        </p:spPr>
      </p:pic>
      <p:pic>
        <p:nvPicPr>
          <p:cNvPr id="8" name="图片 7" descr="图片2"/>
          <p:cNvPicPr>
            <a:picLocks noChangeAspect="1"/>
          </p:cNvPicPr>
          <p:nvPr>
            <p:custDataLst>
              <p:tags r:id="rId4"/>
            </p:custDataLst>
          </p:nvPr>
        </p:nvPicPr>
        <p:blipFill>
          <a:blip r:embed="rId5"/>
          <a:stretch>
            <a:fillRect/>
          </a:stretch>
        </p:blipFill>
        <p:spPr>
          <a:xfrm>
            <a:off x="18434" y="390525"/>
            <a:ext cx="11765228" cy="6076950"/>
          </a:xfrm>
          <a:prstGeom prst="rect">
            <a:avLst/>
          </a:prstGeom>
        </p:spPr>
      </p:pic>
      <p:sp>
        <p:nvSpPr>
          <p:cNvPr id="2" name="标题 1"/>
          <p:cNvSpPr>
            <a:spLocks noGrp="1"/>
          </p:cNvSpPr>
          <p:nvPr>
            <p:ph type="title"/>
            <p:custDataLst>
              <p:tags r:id="rId6"/>
            </p:custDataLst>
          </p:nvPr>
        </p:nvSpPr>
        <p:spPr>
          <a:xfrm>
            <a:off x="669930" y="443234"/>
            <a:ext cx="10852237" cy="441964"/>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lt1"/>
                </a:solidFill>
                <a:uFillTx/>
                <a:latin typeface="Arial" panose="020B0604020202020204" pitchFamily="34" charset="0"/>
                <a:ea typeface="汉仪中简黑简" panose="00020600040101010101"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7"/>
            </p:custDataLst>
          </p:nvPr>
        </p:nvSpPr>
        <p:spPr>
          <a:xfrm>
            <a:off x="669930" y="952508"/>
            <a:ext cx="5283242" cy="5388907"/>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8"/>
            </p:custDataLst>
          </p:nvPr>
        </p:nvSpPr>
        <p:spPr>
          <a:xfrm>
            <a:off x="6238925" y="952508"/>
            <a:ext cx="5283242" cy="5388907"/>
          </a:xfrm>
        </p:spPr>
        <p:txBody>
          <a:bodyPr vert="horz" lIns="90170" tIns="46990" rIns="90170" bIns="4699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lt1"/>
                </a:solidFill>
                <a:uFillTx/>
                <a:latin typeface="Arial" panose="020B0604020202020204" pitchFamily="34" charset="0"/>
                <a:ea typeface="汉仪中简黑简" panose="00020600040101010101"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9"/>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0"/>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endParaRPr lang="zh-CN" altLang="en-US" dirty="0"/>
          </a:p>
        </p:txBody>
      </p:sp>
      <p:sp>
        <p:nvSpPr>
          <p:cNvPr id="7" name="灯片编号占位符 6"/>
          <p:cNvSpPr>
            <a:spLocks noGrp="1"/>
          </p:cNvSpPr>
          <p:nvPr>
            <p:ph type="sldNum" sz="quarter" idx="12"/>
            <p:custDataLst>
              <p:tags r:id="rId11"/>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7" descr="图片1"/>
          <p:cNvPicPr>
            <a:picLocks noChangeAspect="1"/>
          </p:cNvPicPr>
          <p:nvPr>
            <p:custDataLst>
              <p:tags r:id="rId2"/>
            </p:custDataLst>
          </p:nvPr>
        </p:nvPicPr>
        <p:blipFill>
          <a:blip r:embed="rId3"/>
          <a:stretch>
            <a:fillRect/>
          </a:stretch>
        </p:blipFill>
        <p:spPr>
          <a:xfrm>
            <a:off x="0" y="0"/>
            <a:ext cx="12223115" cy="6858000"/>
          </a:xfrm>
          <a:prstGeom prst="rect">
            <a:avLst/>
          </a:prstGeom>
        </p:spPr>
      </p:pic>
      <p:pic>
        <p:nvPicPr>
          <p:cNvPr id="7" name="图片 6" descr="图片2"/>
          <p:cNvPicPr>
            <a:picLocks noChangeAspect="1"/>
          </p:cNvPicPr>
          <p:nvPr>
            <p:custDataLst>
              <p:tags r:id="rId4"/>
            </p:custDataLst>
          </p:nvPr>
        </p:nvPicPr>
        <p:blipFill>
          <a:blip r:embed="rId5"/>
          <a:stretch>
            <a:fillRect/>
          </a:stretch>
        </p:blipFill>
        <p:spPr>
          <a:xfrm>
            <a:off x="18434" y="390525"/>
            <a:ext cx="11765228" cy="6076950"/>
          </a:xfrm>
          <a:prstGeom prst="rect">
            <a:avLst/>
          </a:prstGeom>
        </p:spPr>
      </p:pic>
      <p:sp>
        <p:nvSpPr>
          <p:cNvPr id="2" name="竖排标题 1"/>
          <p:cNvSpPr>
            <a:spLocks noGrp="1"/>
          </p:cNvSpPr>
          <p:nvPr>
            <p:ph type="title" orient="vert"/>
            <p:custDataLst>
              <p:tags r:id="rId6"/>
            </p:custDataLst>
          </p:nvPr>
        </p:nvSpPr>
        <p:spPr>
          <a:xfrm>
            <a:off x="10571135" y="952508"/>
            <a:ext cx="950984" cy="5388907"/>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lt1"/>
                </a:solidFill>
                <a:uFillTx/>
                <a:latin typeface="Arial" panose="020B0604020202020204" pitchFamily="34" charset="0"/>
                <a:ea typeface="汉仪中简黑简" panose="00020600040101010101"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7"/>
            </p:custDataLst>
          </p:nvPr>
        </p:nvSpPr>
        <p:spPr>
          <a:xfrm>
            <a:off x="669925" y="952500"/>
            <a:ext cx="9828101" cy="5388907"/>
          </a:xfrm>
        </p:spPr>
        <p:txBody>
          <a:bodyPr vert="eaVert"/>
          <a:lstStyle>
            <a:lvl1pPr indent="0" eaLnBrk="1" fontAlgn="auto" latinLnBrk="0" hangingPunct="1">
              <a:defRPr>
                <a:solidFill>
                  <a:schemeClr val="lt1"/>
                </a:solidFill>
                <a:latin typeface="Arial" panose="020B0604020202020204" pitchFamily="34" charset="0"/>
                <a:ea typeface="汉仪中简黑简" panose="00020600040101010101" charset="-122"/>
              </a:defRPr>
            </a:lvl1pPr>
            <a:lvl2pPr indent="0" eaLnBrk="1" fontAlgn="auto" latinLnBrk="0" hangingPunct="1">
              <a:defRPr>
                <a:solidFill>
                  <a:schemeClr val="lt1"/>
                </a:solidFill>
                <a:latin typeface="Arial" panose="020B0604020202020204" pitchFamily="34" charset="0"/>
                <a:ea typeface="汉仪中简黑简" panose="00020600040101010101" charset="-122"/>
              </a:defRPr>
            </a:lvl2pPr>
            <a:lvl3pPr indent="0" eaLnBrk="1" fontAlgn="auto" latinLnBrk="0" hangingPunct="1">
              <a:defRPr>
                <a:solidFill>
                  <a:schemeClr val="lt1"/>
                </a:solidFill>
                <a:latin typeface="Arial" panose="020B0604020202020204" pitchFamily="34" charset="0"/>
                <a:ea typeface="汉仪中简黑简" panose="00020600040101010101" charset="-122"/>
              </a:defRPr>
            </a:lvl3pPr>
            <a:lvl4pPr indent="0" eaLnBrk="1" fontAlgn="auto" latinLnBrk="0" hangingPunct="1">
              <a:defRPr>
                <a:solidFill>
                  <a:schemeClr val="lt1"/>
                </a:solidFill>
                <a:latin typeface="Arial" panose="020B0604020202020204" pitchFamily="34" charset="0"/>
                <a:ea typeface="汉仪中简黑简" panose="00020600040101010101" charset="-122"/>
              </a:defRPr>
            </a:lvl4pPr>
            <a:lvl5pPr indent="0" eaLnBrk="1" fontAlgn="auto" latinLnBrk="0" hangingPunct="1">
              <a:defRPr>
                <a:solidFill>
                  <a:schemeClr val="lt1"/>
                </a:solidFill>
                <a:latin typeface="Arial" panose="020B0604020202020204" pitchFamily="34" charset="0"/>
                <a:ea typeface="汉仪中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8"/>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9"/>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endParaRPr lang="zh-CN" altLang="en-US"/>
          </a:p>
        </p:txBody>
      </p:sp>
      <p:sp>
        <p:nvSpPr>
          <p:cNvPr id="6" name="灯片编号占位符 5"/>
          <p:cNvSpPr>
            <a:spLocks noGrp="1"/>
          </p:cNvSpPr>
          <p:nvPr>
            <p:ph type="sldNum" sz="quarter" idx="12"/>
            <p:custDataLst>
              <p:tags r:id="rId10"/>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6" name="图片 5" descr="图片1"/>
          <p:cNvPicPr>
            <a:picLocks noChangeAspect="1"/>
          </p:cNvPicPr>
          <p:nvPr>
            <p:custDataLst>
              <p:tags r:id="rId2"/>
            </p:custDataLst>
          </p:nvPr>
        </p:nvPicPr>
        <p:blipFill>
          <a:blip r:embed="rId3"/>
          <a:stretch>
            <a:fillRect/>
          </a:stretch>
        </p:blipFill>
        <p:spPr>
          <a:xfrm>
            <a:off x="0" y="0"/>
            <a:ext cx="12223115" cy="6858000"/>
          </a:xfrm>
          <a:prstGeom prst="rect">
            <a:avLst/>
          </a:prstGeom>
        </p:spPr>
      </p:pic>
      <p:pic>
        <p:nvPicPr>
          <p:cNvPr id="2" name="图片 1" descr="图片2"/>
          <p:cNvPicPr>
            <a:picLocks noChangeAspect="1"/>
          </p:cNvPicPr>
          <p:nvPr>
            <p:custDataLst>
              <p:tags r:id="rId4"/>
            </p:custDataLst>
          </p:nvPr>
        </p:nvPicPr>
        <p:blipFill>
          <a:blip r:embed="rId5"/>
          <a:stretch>
            <a:fillRect/>
          </a:stretch>
        </p:blipFill>
        <p:spPr>
          <a:xfrm>
            <a:off x="18434" y="390525"/>
            <a:ext cx="11765228" cy="6076950"/>
          </a:xfrm>
          <a:prstGeom prst="rect">
            <a:avLst/>
          </a:prstGeom>
        </p:spPr>
      </p:pic>
      <p:sp>
        <p:nvSpPr>
          <p:cNvPr id="3" name="日期占位符 2"/>
          <p:cNvSpPr>
            <a:spLocks noGrp="1"/>
          </p:cNvSpPr>
          <p:nvPr>
            <p:ph type="dt" sz="half" idx="10"/>
            <p:custDataLst>
              <p:tags r:id="rId6"/>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endParaRPr lang="zh-CN" altLang="en-US"/>
          </a:p>
        </p:txBody>
      </p:sp>
      <p:sp>
        <p:nvSpPr>
          <p:cNvPr id="5" name="灯片编号占位符 4"/>
          <p:cNvSpPr>
            <a:spLocks noGrp="1"/>
          </p:cNvSpPr>
          <p:nvPr>
            <p:ph type="sldNum" sz="quarter" idx="12"/>
            <p:custDataLst>
              <p:tags r:id="rId8"/>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9"/>
            </p:custDataLst>
          </p:nvPr>
        </p:nvSpPr>
        <p:spPr>
          <a:xfrm>
            <a:off x="669930" y="952508"/>
            <a:ext cx="10852237" cy="5388907"/>
          </a:xfrm>
        </p:spPr>
        <p:txBody>
          <a:bodyPr/>
          <a:lstStyle>
            <a:lvl1pPr>
              <a:defRPr>
                <a:solidFill>
                  <a:schemeClr val="lt1"/>
                </a:solidFill>
                <a:latin typeface="Arial" panose="020B0604020202020204" pitchFamily="34" charset="0"/>
                <a:ea typeface="汉仪中简黑简" panose="00020600040101010101" charset="-122"/>
              </a:defRPr>
            </a:lvl1pPr>
            <a:lvl2pPr>
              <a:defRPr>
                <a:solidFill>
                  <a:schemeClr val="lt1"/>
                </a:solidFill>
                <a:latin typeface="Arial" panose="020B0604020202020204" pitchFamily="34" charset="0"/>
                <a:ea typeface="汉仪中简黑简" panose="00020600040101010101" charset="-122"/>
              </a:defRPr>
            </a:lvl2pPr>
            <a:lvl3pPr>
              <a:defRPr>
                <a:solidFill>
                  <a:schemeClr val="lt1"/>
                </a:solidFill>
                <a:latin typeface="Arial" panose="020B0604020202020204" pitchFamily="34" charset="0"/>
                <a:ea typeface="汉仪中简黑简" panose="00020600040101010101" charset="-122"/>
              </a:defRPr>
            </a:lvl3pPr>
            <a:lvl4pPr>
              <a:defRPr>
                <a:solidFill>
                  <a:schemeClr val="lt1"/>
                </a:solidFill>
                <a:latin typeface="Arial" panose="020B0604020202020204" pitchFamily="34" charset="0"/>
                <a:ea typeface="汉仪中简黑简" panose="00020600040101010101" charset="-122"/>
              </a:defRPr>
            </a:lvl4pPr>
            <a:lvl5pPr>
              <a:defRPr>
                <a:solidFill>
                  <a:schemeClr val="lt1"/>
                </a:solidFill>
                <a:latin typeface="Arial" panose="020B0604020202020204" pitchFamily="34" charset="0"/>
                <a:ea typeface="汉仪中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6" name="图片 5" descr="1bjjjjj-01"/>
          <p:cNvPicPr>
            <a:picLocks noChangeAspect="1"/>
          </p:cNvPicPr>
          <p:nvPr>
            <p:custDataLst>
              <p:tags r:id="rId2"/>
            </p:custDataLst>
          </p:nvPr>
        </p:nvPicPr>
        <p:blipFill>
          <a:blip r:embed="rId3"/>
          <a:stretch>
            <a:fillRect/>
          </a:stretch>
        </p:blipFill>
        <p:spPr>
          <a:xfrm>
            <a:off x="0" y="0"/>
            <a:ext cx="12192000" cy="6857683"/>
          </a:xfrm>
          <a:prstGeom prst="rect">
            <a:avLst/>
          </a:prstGeom>
        </p:spPr>
      </p:pic>
      <p:pic>
        <p:nvPicPr>
          <p:cNvPr id="2" name="图片 1" descr="3_画板 1"/>
          <p:cNvPicPr/>
          <p:nvPr>
            <p:custDataLst>
              <p:tags r:id="rId4"/>
            </p:custDataLst>
          </p:nvPr>
        </p:nvPicPr>
        <p:blipFill>
          <a:blip r:embed="rId5"/>
          <a:srcRect t="27815" b="19926"/>
          <a:stretch>
            <a:fillRect/>
          </a:stretch>
        </p:blipFill>
        <p:spPr>
          <a:xfrm>
            <a:off x="1403" y="1667745"/>
            <a:ext cx="12190388" cy="3556800"/>
          </a:xfrm>
          <a:prstGeom prst="rect">
            <a:avLst/>
          </a:prstGeom>
        </p:spPr>
      </p:pic>
      <p:pic>
        <p:nvPicPr>
          <p:cNvPr id="7" name="图片 6" descr="图片1"/>
          <p:cNvPicPr>
            <a:picLocks noChangeAspect="1"/>
          </p:cNvPicPr>
          <p:nvPr>
            <p:custDataLst>
              <p:tags r:id="rId6"/>
            </p:custDataLst>
          </p:nvPr>
        </p:nvPicPr>
        <p:blipFill>
          <a:blip r:embed="rId7"/>
          <a:stretch>
            <a:fillRect/>
          </a:stretch>
        </p:blipFill>
        <p:spPr>
          <a:xfrm>
            <a:off x="1465133" y="1437958"/>
            <a:ext cx="7833620" cy="3999229"/>
          </a:xfrm>
          <a:prstGeom prst="rect">
            <a:avLst/>
          </a:prstGeom>
        </p:spPr>
      </p:pic>
      <p:sp>
        <p:nvSpPr>
          <p:cNvPr id="3" name="日期占位符 2"/>
          <p:cNvSpPr>
            <a:spLocks noGrp="1"/>
          </p:cNvSpPr>
          <p:nvPr>
            <p:ph type="dt" sz="half" idx="10"/>
            <p:custDataLst>
              <p:tags r:id="rId8"/>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endParaRPr lang="zh-CN" altLang="en-US"/>
          </a:p>
        </p:txBody>
      </p:sp>
      <p:sp>
        <p:nvSpPr>
          <p:cNvPr id="5" name="灯片编号占位符 4"/>
          <p:cNvSpPr>
            <a:spLocks noGrp="1"/>
          </p:cNvSpPr>
          <p:nvPr>
            <p:ph type="sldNum" sz="quarter" idx="12"/>
            <p:custDataLst>
              <p:tags r:id="rId10"/>
            </p:custDataLst>
          </p:nvPr>
        </p:nvSpPr>
        <p:spPr/>
        <p:txBody>
          <a:bodyPr/>
          <a:lstStyle>
            <a:lvl1pPr>
              <a:defRPr>
                <a:solidFill>
                  <a:schemeClr val="lt1">
                    <a:tint val="75000"/>
                  </a:schemeClr>
                </a:solidFill>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a:p>
        </p:txBody>
      </p:sp>
      <p:sp>
        <p:nvSpPr>
          <p:cNvPr id="8" name="标题 1"/>
          <p:cNvSpPr>
            <a:spLocks noChangeArrowheads="1"/>
          </p:cNvSpPr>
          <p:nvPr>
            <p:ph type="title" idx="1" hasCustomPrompt="1"/>
            <p:custDataLst>
              <p:tags r:id="rId11"/>
            </p:custDataLst>
          </p:nvPr>
        </p:nvSpPr>
        <p:spPr>
          <a:xfrm>
            <a:off x="2926715" y="2652528"/>
            <a:ext cx="6339840" cy="1016000"/>
          </a:xfrm>
          <a:noFill/>
          <a:ln>
            <a:noFill/>
          </a:ln>
        </p:spPr>
        <p:txBody>
          <a:bodyPr vert="horz" wrap="square" lIns="101600" tIns="38100" rIns="76200" bIns="0" rtlCol="0" anchor="b" anchorCtr="0">
            <a:normAutofit/>
          </a:bodyPr>
          <a:lstStyle>
            <a:lvl1pPr marL="0" marR="0" algn="l" defTabSz="914400" rtl="0" eaLnBrk="1" fontAlgn="auto" latinLnBrk="0" hangingPunct="1">
              <a:lnSpc>
                <a:spcPct val="100000"/>
              </a:lnSpc>
              <a:spcBef>
                <a:spcPts val="1000"/>
              </a:spcBef>
              <a:buClrTx/>
              <a:buSzTx/>
              <a:buFontTx/>
              <a:buNone/>
              <a:defRPr kumimoji="0" lang="zh-CN" altLang="en-US" sz="5400" b="1" i="0" u="none" strike="noStrike" kern="1200" cap="none" spc="0" normalizeH="0" baseline="0" noProof="1" dirty="0">
                <a:solidFill>
                  <a:schemeClr val="lt1"/>
                </a:solidFill>
                <a:uFillTx/>
                <a:latin typeface="Arial" panose="020B0604020202020204" pitchFamily="34" charset="0"/>
                <a:ea typeface="汉仪雅酷黑 85W" panose="020B0904020202020204" charset="-122"/>
                <a:cs typeface="+mn-cs"/>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lvl="0"/>
            <a:r>
              <a:rPr>
                <a:sym typeface="+mn-ea"/>
              </a:rPr>
              <a:t>编辑标题</a:t>
            </a:r>
            <a:endParaRPr>
              <a:sym typeface="+mn-ea"/>
            </a:endParaRPr>
          </a:p>
        </p:txBody>
      </p:sp>
      <p:sp>
        <p:nvSpPr>
          <p:cNvPr id="9" name="文本占位符 2"/>
          <p:cNvSpPr>
            <a:spLocks noChangeArrowheads="1"/>
          </p:cNvSpPr>
          <p:nvPr>
            <p:ph type="body" idx="2" hasCustomPrompt="1"/>
            <p:custDataLst>
              <p:tags r:id="rId12"/>
            </p:custDataLst>
          </p:nvPr>
        </p:nvSpPr>
        <p:spPr>
          <a:xfrm>
            <a:off x="2926715" y="3721868"/>
            <a:ext cx="6339839" cy="483604"/>
          </a:xfrm>
          <a:noFill/>
          <a:ln>
            <a:noFill/>
          </a:ln>
        </p:spPr>
        <p:txBody>
          <a:bodyPr vert="horz" wrap="square" lIns="101600" tIns="0" rIns="82550" bIns="0" rtlCol="0">
            <a:normAutofit/>
          </a:bodyPr>
          <a:lstStyle>
            <a:lvl1pPr marL="0" marR="0" indent="-228600" algn="l" defTabSz="914400" rtl="0" eaLnBrk="1" fontAlgn="auto" latinLnBrk="0" hangingPunct="1">
              <a:lnSpc>
                <a:spcPct val="100000"/>
              </a:lnSpc>
              <a:spcBef>
                <a:spcPts val="1000"/>
              </a:spcBef>
              <a:spcAft>
                <a:spcPts val="1000"/>
              </a:spcAft>
              <a:buClrTx/>
              <a:buSzTx/>
              <a:buFontTx/>
              <a:buNone/>
              <a:defRPr kumimoji="0" lang="zh-CN" altLang="en-US" sz="2200" b="0" i="0" u="none" strike="noStrike" kern="1200" cap="none" spc="400" normalizeH="0" baseline="0" noProof="1" dirty="0">
                <a:solidFill>
                  <a:schemeClr val="lt1"/>
                </a:solidFill>
                <a:uFillTx/>
                <a:latin typeface="Arial" panose="020B0604020202020204" pitchFamily="34" charset="0"/>
                <a:ea typeface="汉仪中简黑简" panose="00020600040101010101" charset="-122"/>
                <a:cs typeface="+mn-cs"/>
              </a:defRPr>
            </a:lvl1pPr>
            <a:lvl2pPr marL="742950" indent="-285750" algn="l" defTabSz="914400" rtl="0" eaLnBrk="1" fontAlgn="auto" latinLnBrk="0" hangingPunct="1">
              <a:lnSpc>
                <a:spcPct val="90000"/>
              </a:lnSpc>
              <a:spcBef>
                <a:spcPts val="500"/>
              </a:spcBef>
              <a:spcAft>
                <a:spcPts val="1000"/>
              </a:spcAft>
              <a:buFont typeface="Arial" panose="020B0604020202020204" pitchFamily="34" charset="0"/>
              <a:buChar char="•"/>
              <a:tabLst>
                <a:tab pos="1609725" algn="l"/>
              </a:tabLst>
              <a:defRPr sz="2400" u="none" strike="noStrike" kern="1200" cap="none" spc="150" normalizeH="0" baseline="0">
                <a:solidFill>
                  <a:schemeClr val="tx1"/>
                </a:solidFill>
                <a:uFillTx/>
                <a:latin typeface="Calibri" panose="020F0502020204030204" charset="0"/>
                <a:ea typeface="宋体" panose="02010600030101010101" pitchFamily="2" charset="-122"/>
                <a:cs typeface="+mn-cs"/>
              </a:defRPr>
            </a:lvl2pPr>
            <a:lvl3pPr marL="1143000" indent="-228600" algn="l" defTabSz="914400" rtl="0" eaLnBrk="1" fontAlgn="auto" latinLnBrk="0" hangingPunct="1">
              <a:lnSpc>
                <a:spcPct val="90000"/>
              </a:lnSpc>
              <a:spcBef>
                <a:spcPts val="500"/>
              </a:spcBef>
              <a:spcAft>
                <a:spcPts val="1000"/>
              </a:spcAft>
              <a:buFont typeface="Arial" panose="020B0604020202020204" pitchFamily="34" charset="0"/>
              <a:buChar char="•"/>
              <a:defRPr sz="2000" u="none" strike="noStrike" kern="1200" cap="none" spc="150" normalizeH="0" baseline="0">
                <a:solidFill>
                  <a:schemeClr val="tx1"/>
                </a:solidFill>
                <a:uFillTx/>
                <a:latin typeface="Calibri" panose="020F0502020204030204" charset="0"/>
                <a:ea typeface="宋体" panose="02010600030101010101" pitchFamily="2" charset="-122"/>
                <a:cs typeface="+mn-cs"/>
              </a:defRPr>
            </a:lvl3pPr>
            <a:lvl4pPr marL="1600200" indent="-228600" algn="l" defTabSz="914400" rtl="0" eaLnBrk="1" fontAlgn="auto" latinLnBrk="0" hangingPunct="1">
              <a:lnSpc>
                <a:spcPct val="90000"/>
              </a:lnSpc>
              <a:spcBef>
                <a:spcPts val="500"/>
              </a:spcBef>
              <a:spcAft>
                <a:spcPts val="1000"/>
              </a:spcAft>
              <a:buFont typeface="Arial" panose="020B0604020202020204" pitchFamily="34" charset="0"/>
              <a:buChar char="•"/>
              <a:defRPr sz="1600" u="none" strike="noStrike" kern="1200" cap="none" spc="150" normalizeH="0" baseline="0">
                <a:solidFill>
                  <a:schemeClr val="tx1"/>
                </a:solidFill>
                <a:uFillTx/>
                <a:latin typeface="Calibri" panose="020F0502020204030204" charset="0"/>
                <a:ea typeface="宋体" panose="02010600030101010101" pitchFamily="2" charset="-122"/>
                <a:cs typeface="+mn-cs"/>
              </a:defRPr>
            </a:lvl4pPr>
            <a:lvl5pPr marL="2057400" indent="-228600" algn="l" defTabSz="914400" rtl="0" eaLnBrk="1" fontAlgn="auto" latinLnBrk="0" hangingPunct="1">
              <a:lnSpc>
                <a:spcPct val="90000"/>
              </a:lnSpc>
              <a:spcBef>
                <a:spcPts val="500"/>
              </a:spcBef>
              <a:spcAft>
                <a:spcPts val="1000"/>
              </a:spcAft>
              <a:buFont typeface="Arial" panose="020B0604020202020204" pitchFamily="34" charset="0"/>
              <a:buChar char="•"/>
              <a:defRPr sz="1600" u="none" strike="noStrike" kern="1200" cap="none" spc="150" normalizeH="0" baseline="0">
                <a:solidFill>
                  <a:schemeClr val="tx1"/>
                </a:solidFill>
                <a:uFillTx/>
                <a:latin typeface="Calibri" panose="020F0502020204030204" charset="0"/>
                <a:ea typeface="宋体" panose="02010600030101010101" pitchFamily="2" charset="-122"/>
                <a:cs typeface="+mn-cs"/>
              </a:defRPr>
            </a:lvl5pPr>
            <a:lvl6pPr marL="25146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6pPr>
            <a:lvl7pPr marL="29718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7pPr>
            <a:lvl8pPr marL="34290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8pPr>
            <a:lvl9pPr marL="3886200" indent="-228600" algn="l" defTabSz="914400" rtl="0" eaLnBrk="0" fontAlgn="base" latinLnBrk="0" hangingPunct="0">
              <a:lnSpc>
                <a:spcPct val="90000"/>
              </a:lnSpc>
              <a:spcBef>
                <a:spcPts val="500"/>
              </a:spcBef>
              <a:spcAft>
                <a:spcPct val="0"/>
              </a:spcAft>
              <a:buFont typeface="Arial" panose="020B0604020202020204" pitchFamily="34" charset="0"/>
              <a:buChar char="•"/>
              <a:defRPr sz="1800" kern="1200">
                <a:solidFill>
                  <a:schemeClr val="tx1"/>
                </a:solidFill>
                <a:latin typeface="Calibri" panose="020F0502020204030204" charset="0"/>
                <a:ea typeface="宋体" panose="02010600030101010101" pitchFamily="2" charset="-122"/>
                <a:cs typeface="+mn-cs"/>
              </a:defRPr>
            </a:lvl9pPr>
          </a:lstStyle>
          <a:p>
            <a:pPr lvl="0"/>
            <a:r>
              <a:rPr>
                <a:sym typeface="+mn-ea"/>
              </a:rPr>
              <a:t>单击此处添加文本</a:t>
            </a:r>
            <a:endParaRPr>
              <a:sym typeface="+mn-ea"/>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7" name="图片 6" descr="图片1"/>
          <p:cNvPicPr>
            <a:picLocks noChangeAspect="1"/>
          </p:cNvPicPr>
          <p:nvPr>
            <p:custDataLst>
              <p:tags r:id="rId2"/>
            </p:custDataLst>
          </p:nvPr>
        </p:nvPicPr>
        <p:blipFill>
          <a:blip r:embed="rId3"/>
          <a:stretch>
            <a:fillRect/>
          </a:stretch>
        </p:blipFill>
        <p:spPr>
          <a:xfrm>
            <a:off x="0" y="0"/>
            <a:ext cx="12223115" cy="6858000"/>
          </a:xfrm>
          <a:prstGeom prst="rect">
            <a:avLst/>
          </a:prstGeom>
        </p:spPr>
      </p:pic>
      <p:pic>
        <p:nvPicPr>
          <p:cNvPr id="6" name="图片 5" descr="图片2"/>
          <p:cNvPicPr>
            <a:picLocks noChangeAspect="1"/>
          </p:cNvPicPr>
          <p:nvPr>
            <p:custDataLst>
              <p:tags r:id="rId4"/>
            </p:custDataLst>
          </p:nvPr>
        </p:nvPicPr>
        <p:blipFill>
          <a:blip r:embed="rId5"/>
          <a:stretch>
            <a:fillRect/>
          </a:stretch>
        </p:blipFill>
        <p:spPr>
          <a:xfrm>
            <a:off x="18434" y="390525"/>
            <a:ext cx="11765228" cy="6076950"/>
          </a:xfrm>
          <a:prstGeom prst="rect">
            <a:avLst/>
          </a:prstGeom>
        </p:spPr>
      </p:pic>
      <p:sp>
        <p:nvSpPr>
          <p:cNvPr id="2" name="标题 1"/>
          <p:cNvSpPr>
            <a:spLocks noGrp="1"/>
          </p:cNvSpPr>
          <p:nvPr>
            <p:ph type="title"/>
            <p:custDataLst>
              <p:tags r:id="rId6"/>
            </p:custDataLst>
          </p:nvPr>
        </p:nvSpPr>
        <p:spPr/>
        <p:txBody>
          <a:bodyPr/>
          <a:lstStyle>
            <a:lvl1pPr>
              <a:defRPr baseline="0">
                <a:solidFill>
                  <a:schemeClr val="tx1"/>
                </a:solidFill>
                <a:latin typeface="Arial" panose="020B0604020202020204" pitchFamily="34" charset="0"/>
                <a:ea typeface="汉仪中简黑简" panose="00020600040101010101"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lstStyle>
            <a:lvl1pPr>
              <a:defRPr>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anose="020B0604020202020204" pitchFamily="34" charset="0"/>
                <a:ea typeface="汉仪中简黑简" panose="00020600040101010101"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pic>
        <p:nvPicPr>
          <p:cNvPr id="8" name="图片 7" descr="图片1"/>
          <p:cNvPicPr>
            <a:picLocks noChangeAspect="1"/>
          </p:cNvPicPr>
          <p:nvPr>
            <p:custDataLst>
              <p:tags r:id="rId2"/>
            </p:custDataLst>
          </p:nvPr>
        </p:nvPicPr>
        <p:blipFill>
          <a:blip r:embed="rId3"/>
          <a:stretch>
            <a:fillRect/>
          </a:stretch>
        </p:blipFill>
        <p:spPr>
          <a:xfrm>
            <a:off x="-15240" y="0"/>
            <a:ext cx="12223115" cy="6858000"/>
          </a:xfrm>
          <a:prstGeom prst="rect">
            <a:avLst/>
          </a:prstGeom>
        </p:spPr>
      </p:pic>
      <p:sp>
        <p:nvSpPr>
          <p:cNvPr id="6" name="矩形1"/>
          <p:cNvSpPr/>
          <p:nvPr>
            <p:custDataLst>
              <p:tags r:id="rId4"/>
            </p:custDataLst>
          </p:nvPr>
        </p:nvSpPr>
        <p:spPr>
          <a:xfrm>
            <a:off x="293370" y="304165"/>
            <a:ext cx="11606400" cy="6249600"/>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zh-CN" altLang="en-US" dirty="0">
              <a:solidFill>
                <a:schemeClr val="accent1"/>
              </a:solidFill>
              <a:sym typeface="+mn-ea"/>
            </a:endParaRPr>
          </a:p>
        </p:txBody>
      </p:sp>
      <p:sp>
        <p:nvSpPr>
          <p:cNvPr id="2" name="标题 1"/>
          <p:cNvSpPr>
            <a:spLocks noGrp="1"/>
          </p:cNvSpPr>
          <p:nvPr>
            <p:ph type="title" hasCustomPrompt="1"/>
            <p:custDataLst>
              <p:tags r:id="rId5"/>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汉仪中简黑简" panose="00020600040101010101"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6"/>
            </p:custDataLst>
          </p:nvPr>
        </p:nvSpPr>
        <p:spPr>
          <a:xfrm>
            <a:off x="1281113" y="2163600"/>
            <a:ext cx="9626600" cy="3445200"/>
          </a:xfrm>
        </p:spPr>
        <p:txBody>
          <a:bodyPr/>
          <a:lstStyle>
            <a:lvl1pPr>
              <a:defRPr baseline="0">
                <a:solidFill>
                  <a:schemeClr val="tx1"/>
                </a:solidFill>
                <a:latin typeface="Arial" panose="020B0604020202020204" pitchFamily="34" charset="0"/>
                <a:ea typeface="汉仪中简黑简" panose="00020600040101010101" charset="-122"/>
              </a:defRPr>
            </a:lvl1pPr>
            <a:lvl2pPr>
              <a:defRPr baseline="0">
                <a:solidFill>
                  <a:schemeClr val="tx1"/>
                </a:solidFill>
                <a:latin typeface="Arial" panose="020B0604020202020204" pitchFamily="34" charset="0"/>
                <a:ea typeface="汉仪中简黑简" panose="00020600040101010101" charset="-122"/>
              </a:defRPr>
            </a:lvl2pPr>
            <a:lvl3pPr>
              <a:defRPr baseline="0">
                <a:solidFill>
                  <a:schemeClr val="tx1"/>
                </a:solidFill>
                <a:latin typeface="Arial" panose="020B0604020202020204" pitchFamily="34" charset="0"/>
                <a:ea typeface="汉仪中简黑简" panose="00020600040101010101" charset="-122"/>
              </a:defRPr>
            </a:lvl3pPr>
            <a:lvl4pPr>
              <a:defRPr baseline="0">
                <a:solidFill>
                  <a:schemeClr val="tx1"/>
                </a:solidFill>
                <a:latin typeface="Arial" panose="020B0604020202020204" pitchFamily="34" charset="0"/>
                <a:ea typeface="汉仪中简黑简" panose="00020600040101010101" charset="-122"/>
              </a:defRPr>
            </a:lvl4pPr>
            <a:lvl5pPr>
              <a:defRPr baseline="0">
                <a:solidFill>
                  <a:schemeClr val="tx1"/>
                </a:solidFill>
                <a:latin typeface="Arial" panose="020B0604020202020204" pitchFamily="34" charset="0"/>
                <a:ea typeface="汉仪中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7"/>
            </p:custDataLst>
          </p:nvPr>
        </p:nvSpPr>
        <p:spPr/>
        <p:txBody>
          <a:bodyPr/>
          <a:lstStyle>
            <a:lvl1pPr>
              <a:defRPr>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a:latin typeface="Arial" panose="020B0604020202020204" pitchFamily="34" charset="0"/>
                <a:ea typeface="汉仪中简黑简" panose="00020600040101010101"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pic>
        <p:nvPicPr>
          <p:cNvPr id="10" name="图片 9" descr="图片1"/>
          <p:cNvPicPr>
            <a:picLocks noChangeAspect="1"/>
          </p:cNvPicPr>
          <p:nvPr>
            <p:custDataLst>
              <p:tags r:id="rId2"/>
            </p:custDataLst>
          </p:nvPr>
        </p:nvPicPr>
        <p:blipFill>
          <a:blip r:embed="rId3"/>
          <a:stretch>
            <a:fillRect/>
          </a:stretch>
        </p:blipFill>
        <p:spPr>
          <a:xfrm>
            <a:off x="635" y="0"/>
            <a:ext cx="12191365" cy="6858000"/>
          </a:xfrm>
          <a:prstGeom prst="rect">
            <a:avLst/>
          </a:prstGeom>
        </p:spPr>
      </p:pic>
      <p:pic>
        <p:nvPicPr>
          <p:cNvPr id="8" name="图片 7" descr="图片2"/>
          <p:cNvPicPr>
            <a:picLocks noChangeAspect="1"/>
          </p:cNvPicPr>
          <p:nvPr>
            <p:custDataLst>
              <p:tags r:id="rId4"/>
            </p:custDataLst>
          </p:nvPr>
        </p:nvPicPr>
        <p:blipFill>
          <a:blip r:embed="rId5"/>
          <a:stretch>
            <a:fillRect/>
          </a:stretch>
        </p:blipFill>
        <p:spPr>
          <a:xfrm>
            <a:off x="18434" y="390525"/>
            <a:ext cx="11765228" cy="6076950"/>
          </a:xfrm>
          <a:prstGeom prst="rect">
            <a:avLst/>
          </a:prstGeom>
        </p:spPr>
      </p:pic>
      <p:sp>
        <p:nvSpPr>
          <p:cNvPr id="6" name="矩形1"/>
          <p:cNvSpPr/>
          <p:nvPr>
            <p:custDataLst>
              <p:tags r:id="rId6"/>
            </p:custDataLst>
          </p:nvPr>
        </p:nvSpPr>
        <p:spPr>
          <a:xfrm>
            <a:off x="635" y="0"/>
            <a:ext cx="4823460" cy="6866255"/>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zh-CN" altLang="en-US" dirty="0">
              <a:solidFill>
                <a:schemeClr val="accent1"/>
              </a:solidFill>
              <a:sym typeface="+mn-ea"/>
            </a:endParaRPr>
          </a:p>
        </p:txBody>
      </p:sp>
      <p:sp>
        <p:nvSpPr>
          <p:cNvPr id="2" name="标题 1"/>
          <p:cNvSpPr>
            <a:spLocks noGrp="1"/>
          </p:cNvSpPr>
          <p:nvPr>
            <p:ph type="title" hasCustomPrompt="1"/>
            <p:custDataLst>
              <p:tags r:id="rId7"/>
            </p:custDataLst>
          </p:nvPr>
        </p:nvSpPr>
        <p:spPr>
          <a:xfrm>
            <a:off x="583200" y="770400"/>
            <a:ext cx="3960000" cy="882000"/>
          </a:xfrm>
        </p:spPr>
        <p:txBody>
          <a:bodyPr anchor="ctr" anchorCtr="0"/>
          <a:lstStyle>
            <a:lvl1pPr>
              <a:defRPr sz="3600" baseline="0">
                <a:solidFill>
                  <a:schemeClr val="tx1"/>
                </a:solidFill>
                <a:latin typeface="Arial" panose="020B0604020202020204" pitchFamily="34" charset="0"/>
                <a:ea typeface="汉仪中简黑简" panose="00020600040101010101"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汉仪中简黑简" panose="00020600040101010101"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586800" y="1764000"/>
            <a:ext cx="3956400" cy="4093200"/>
          </a:xfrm>
        </p:spPr>
        <p:txBody>
          <a:bodyPr/>
          <a:lstStyle>
            <a:lvl1pPr>
              <a:defRPr baseline="0">
                <a:solidFill>
                  <a:schemeClr val="tx1"/>
                </a:solidFill>
                <a:latin typeface="Arial" panose="020B0604020202020204" pitchFamily="34" charset="0"/>
                <a:ea typeface="汉仪中简黑简" panose="00020600040101010101" charset="-122"/>
              </a:defRPr>
            </a:lvl1pPr>
            <a:lvl2pPr>
              <a:defRPr baseline="0">
                <a:solidFill>
                  <a:schemeClr val="tx1"/>
                </a:solidFill>
                <a:latin typeface="Arial" panose="020B0604020202020204" pitchFamily="34" charset="0"/>
                <a:ea typeface="汉仪中简黑简" panose="00020600040101010101" charset="-122"/>
              </a:defRPr>
            </a:lvl2pPr>
            <a:lvl3pPr>
              <a:defRPr baseline="0">
                <a:solidFill>
                  <a:schemeClr val="tx1"/>
                </a:solidFill>
                <a:latin typeface="Arial" panose="020B0604020202020204" pitchFamily="34" charset="0"/>
                <a:ea typeface="汉仪中简黑简" panose="00020600040101010101" charset="-122"/>
              </a:defRPr>
            </a:lvl3pPr>
            <a:lvl4pPr>
              <a:defRPr baseline="0">
                <a:solidFill>
                  <a:schemeClr val="tx1"/>
                </a:solidFill>
                <a:latin typeface="Arial" panose="020B0604020202020204" pitchFamily="34" charset="0"/>
                <a:ea typeface="汉仪中简黑简" panose="00020600040101010101" charset="-122"/>
              </a:defRPr>
            </a:lvl4pPr>
            <a:lvl5pPr>
              <a:defRPr baseline="0">
                <a:solidFill>
                  <a:schemeClr val="tx1"/>
                </a:solidFill>
                <a:latin typeface="Arial" panose="020B0604020202020204" pitchFamily="34" charset="0"/>
                <a:ea typeface="汉仪中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2"/>
            </p:custDataLst>
          </p:nvPr>
        </p:nvSpPr>
        <p:spPr>
          <a:xfrm>
            <a:off x="5101200" y="769938"/>
            <a:ext cx="6480000" cy="5087937"/>
          </a:xfrm>
        </p:spPr>
        <p:txBody>
          <a:bodyPr/>
          <a:lstStyle>
            <a:lvl1pPr>
              <a:defRPr baseline="0">
                <a:solidFill>
                  <a:schemeClr val="tx1"/>
                </a:solidFill>
                <a:latin typeface="Arial" panose="020B0604020202020204" pitchFamily="34" charset="0"/>
                <a:ea typeface="汉仪中简黑简" panose="00020600040101010101" charset="-122"/>
              </a:defRPr>
            </a:lvl1pPr>
            <a:lvl2pPr>
              <a:defRPr baseline="0">
                <a:solidFill>
                  <a:schemeClr val="tx1"/>
                </a:solidFill>
                <a:latin typeface="Arial" panose="020B0604020202020204" pitchFamily="34" charset="0"/>
                <a:ea typeface="汉仪中简黑简" panose="00020600040101010101" charset="-122"/>
              </a:defRPr>
            </a:lvl2pPr>
            <a:lvl3pPr>
              <a:defRPr baseline="0">
                <a:solidFill>
                  <a:schemeClr val="tx1"/>
                </a:solidFill>
                <a:latin typeface="Arial" panose="020B0604020202020204" pitchFamily="34" charset="0"/>
                <a:ea typeface="汉仪中简黑简" panose="00020600040101010101" charset="-122"/>
              </a:defRPr>
            </a:lvl3pPr>
            <a:lvl4pPr>
              <a:defRPr baseline="0">
                <a:solidFill>
                  <a:schemeClr val="tx1"/>
                </a:solidFill>
                <a:latin typeface="Arial" panose="020B0604020202020204" pitchFamily="34" charset="0"/>
                <a:ea typeface="汉仪中简黑简" panose="00020600040101010101" charset="-122"/>
              </a:defRPr>
            </a:lvl4pPr>
            <a:lvl5pPr>
              <a:defRPr baseline="0">
                <a:solidFill>
                  <a:schemeClr val="tx1"/>
                </a:solidFill>
                <a:latin typeface="Arial" panose="020B0604020202020204" pitchFamily="34" charset="0"/>
                <a:ea typeface="汉仪中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pic>
        <p:nvPicPr>
          <p:cNvPr id="10" name="图片 9" descr="图片1"/>
          <p:cNvPicPr>
            <a:picLocks noChangeAspect="1"/>
          </p:cNvPicPr>
          <p:nvPr>
            <p:custDataLst>
              <p:tags r:id="rId2"/>
            </p:custDataLst>
          </p:nvPr>
        </p:nvPicPr>
        <p:blipFill>
          <a:blip r:embed="rId3"/>
          <a:stretch>
            <a:fillRect/>
          </a:stretch>
        </p:blipFill>
        <p:spPr>
          <a:xfrm>
            <a:off x="0" y="0"/>
            <a:ext cx="12191365" cy="6858000"/>
          </a:xfrm>
          <a:prstGeom prst="rect">
            <a:avLst/>
          </a:prstGeom>
        </p:spPr>
      </p:pic>
      <p:pic>
        <p:nvPicPr>
          <p:cNvPr id="8" name="图片 7" descr="图片2"/>
          <p:cNvPicPr>
            <a:picLocks noChangeAspect="1"/>
          </p:cNvPicPr>
          <p:nvPr>
            <p:custDataLst>
              <p:tags r:id="rId4"/>
            </p:custDataLst>
          </p:nvPr>
        </p:nvPicPr>
        <p:blipFill>
          <a:blip r:embed="rId5"/>
          <a:stretch>
            <a:fillRect/>
          </a:stretch>
        </p:blipFill>
        <p:spPr>
          <a:xfrm>
            <a:off x="18434" y="390525"/>
            <a:ext cx="11765228" cy="6076950"/>
          </a:xfrm>
          <a:prstGeom prst="rect">
            <a:avLst/>
          </a:prstGeom>
        </p:spPr>
      </p:pic>
      <p:sp>
        <p:nvSpPr>
          <p:cNvPr id="6" name="矩形 5"/>
          <p:cNvSpPr/>
          <p:nvPr>
            <p:custDataLst>
              <p:tags r:id="rId6"/>
            </p:custDataLst>
          </p:nvPr>
        </p:nvSpPr>
        <p:spPr>
          <a:xfrm>
            <a:off x="0" y="0"/>
            <a:ext cx="12191365" cy="2663825"/>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a:solidFill>
                <a:schemeClr val="lt1"/>
              </a:solidFill>
              <a:sym typeface="+mn-ea"/>
            </a:endParaRPr>
          </a:p>
        </p:txBody>
      </p:sp>
      <p:sp>
        <p:nvSpPr>
          <p:cNvPr id="2" name="标题 1"/>
          <p:cNvSpPr>
            <a:spLocks noGrp="1"/>
          </p:cNvSpPr>
          <p:nvPr>
            <p:ph type="title"/>
            <p:custDataLst>
              <p:tags r:id="rId7"/>
            </p:custDataLst>
          </p:nvPr>
        </p:nvSpPr>
        <p:spPr>
          <a:xfrm>
            <a:off x="612000" y="781200"/>
            <a:ext cx="10976400" cy="626400"/>
          </a:xfrm>
        </p:spPr>
        <p:txBody>
          <a:bodyPr anchor="ctr"/>
          <a:lstStyle>
            <a:lvl1pPr algn="ctr">
              <a:defRPr sz="3600" baseline="0">
                <a:solidFill>
                  <a:schemeClr val="tx1"/>
                </a:solidFill>
                <a:latin typeface="Arial" panose="020B0604020202020204" pitchFamily="34" charset="0"/>
                <a:ea typeface="汉仪中简黑简" panose="00020600040101010101"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汉仪中简黑简" panose="00020600040101010101"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612000" y="1659600"/>
            <a:ext cx="10975975" cy="828000"/>
          </a:xfrm>
        </p:spPr>
        <p:txBody>
          <a:bodyPr/>
          <a:lstStyle>
            <a:lvl1pPr algn="ctr">
              <a:defRPr baseline="0">
                <a:solidFill>
                  <a:schemeClr val="tx1"/>
                </a:solidFill>
                <a:latin typeface="Arial" panose="020B0604020202020204" pitchFamily="34" charset="0"/>
                <a:ea typeface="汉仪中简黑简" panose="00020600040101010101"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2"/>
            </p:custDataLst>
          </p:nvPr>
        </p:nvSpPr>
        <p:spPr>
          <a:xfrm>
            <a:off x="612775" y="2808000"/>
            <a:ext cx="10965600" cy="3430800"/>
          </a:xfrm>
        </p:spPr>
        <p:txBody>
          <a:bodyPr/>
          <a:lstStyle>
            <a:lvl1pPr>
              <a:defRPr baseline="0">
                <a:solidFill>
                  <a:schemeClr val="tx1"/>
                </a:solidFill>
                <a:latin typeface="Arial" panose="020B0604020202020204" pitchFamily="34" charset="0"/>
                <a:ea typeface="汉仪中简黑简" panose="00020600040101010101" charset="-122"/>
              </a:defRPr>
            </a:lvl1pPr>
            <a:lvl2pPr>
              <a:defRPr baseline="0">
                <a:solidFill>
                  <a:schemeClr val="tx1"/>
                </a:solidFill>
                <a:latin typeface="Arial" panose="020B0604020202020204" pitchFamily="34" charset="0"/>
                <a:ea typeface="汉仪中简黑简" panose="00020600040101010101" charset="-122"/>
              </a:defRPr>
            </a:lvl2pPr>
            <a:lvl3pPr>
              <a:defRPr baseline="0">
                <a:solidFill>
                  <a:schemeClr val="tx1"/>
                </a:solidFill>
                <a:latin typeface="Arial" panose="020B0604020202020204" pitchFamily="34" charset="0"/>
                <a:ea typeface="汉仪中简黑简" panose="00020600040101010101" charset="-122"/>
              </a:defRPr>
            </a:lvl3pPr>
            <a:lvl4pPr>
              <a:defRPr baseline="0">
                <a:solidFill>
                  <a:schemeClr val="tx1"/>
                </a:solidFill>
                <a:latin typeface="Arial" panose="020B0604020202020204" pitchFamily="34" charset="0"/>
                <a:ea typeface="汉仪中简黑简" panose="00020600040101010101" charset="-122"/>
              </a:defRPr>
            </a:lvl4pPr>
            <a:lvl5pPr>
              <a:defRPr baseline="0">
                <a:solidFill>
                  <a:schemeClr val="tx1"/>
                </a:solidFill>
                <a:latin typeface="Arial" panose="020B0604020202020204" pitchFamily="34" charset="0"/>
                <a:ea typeface="汉仪中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pic>
        <p:nvPicPr>
          <p:cNvPr id="10" name="图片 9" descr="图片1"/>
          <p:cNvPicPr>
            <a:picLocks noChangeAspect="1"/>
          </p:cNvPicPr>
          <p:nvPr>
            <p:custDataLst>
              <p:tags r:id="rId2"/>
            </p:custDataLst>
          </p:nvPr>
        </p:nvPicPr>
        <p:blipFill>
          <a:blip r:embed="rId3"/>
          <a:stretch>
            <a:fillRect/>
          </a:stretch>
        </p:blipFill>
        <p:spPr>
          <a:xfrm>
            <a:off x="0" y="0"/>
            <a:ext cx="12191365" cy="6858000"/>
          </a:xfrm>
          <a:prstGeom prst="rect">
            <a:avLst/>
          </a:prstGeom>
        </p:spPr>
      </p:pic>
      <p:pic>
        <p:nvPicPr>
          <p:cNvPr id="8" name="图片 7" descr="图片2"/>
          <p:cNvPicPr>
            <a:picLocks noChangeAspect="1"/>
          </p:cNvPicPr>
          <p:nvPr>
            <p:custDataLst>
              <p:tags r:id="rId4"/>
            </p:custDataLst>
          </p:nvPr>
        </p:nvPicPr>
        <p:blipFill>
          <a:blip r:embed="rId5"/>
          <a:stretch>
            <a:fillRect/>
          </a:stretch>
        </p:blipFill>
        <p:spPr>
          <a:xfrm>
            <a:off x="18434" y="390525"/>
            <a:ext cx="11765228" cy="6076950"/>
          </a:xfrm>
          <a:prstGeom prst="rect">
            <a:avLst/>
          </a:prstGeom>
        </p:spPr>
      </p:pic>
      <p:sp>
        <p:nvSpPr>
          <p:cNvPr id="6" name="矩形 5"/>
          <p:cNvSpPr/>
          <p:nvPr>
            <p:custDataLst>
              <p:tags r:id="rId6"/>
            </p:custDataLst>
          </p:nvPr>
        </p:nvSpPr>
        <p:spPr>
          <a:xfrm>
            <a:off x="0" y="5029200"/>
            <a:ext cx="12190730" cy="1828800"/>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a:solidFill>
                <a:schemeClr val="lt1"/>
              </a:solidFill>
              <a:sym typeface="+mn-ea"/>
            </a:endParaRPr>
          </a:p>
        </p:txBody>
      </p:sp>
      <p:sp>
        <p:nvSpPr>
          <p:cNvPr id="2" name="标题 1"/>
          <p:cNvSpPr>
            <a:spLocks noGrp="1"/>
          </p:cNvSpPr>
          <p:nvPr>
            <p:ph type="title"/>
            <p:custDataLst>
              <p:tags r:id="rId7"/>
            </p:custDataLst>
          </p:nvPr>
        </p:nvSpPr>
        <p:spPr>
          <a:xfrm>
            <a:off x="604800" y="669600"/>
            <a:ext cx="10976400" cy="565200"/>
          </a:xfrm>
        </p:spPr>
        <p:txBody>
          <a:bodyPr anchor="ctr" anchorCtr="0"/>
          <a:lstStyle>
            <a:lvl1pPr algn="ctr">
              <a:defRPr sz="3200" baseline="0">
                <a:solidFill>
                  <a:schemeClr val="tx1"/>
                </a:solidFill>
                <a:latin typeface="Arial" panose="020B0604020202020204" pitchFamily="34" charset="0"/>
                <a:ea typeface="汉仪中简黑简" panose="00020600040101010101"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汉仪中简黑简" panose="00020600040101010101"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1"/>
            </p:custDataLst>
          </p:nvPr>
        </p:nvSpPr>
        <p:spPr>
          <a:xfrm>
            <a:off x="604837" y="1681200"/>
            <a:ext cx="10990800" cy="3211200"/>
          </a:xfrm>
        </p:spPr>
        <p:txBody>
          <a:bodyPr/>
          <a:lstStyle>
            <a:lvl1pPr>
              <a:defRPr baseline="0">
                <a:solidFill>
                  <a:schemeClr val="tx1"/>
                </a:solidFill>
                <a:latin typeface="Arial" panose="020B0604020202020204" pitchFamily="34" charset="0"/>
                <a:ea typeface="汉仪中简黑简" panose="00020600040101010101" charset="-122"/>
              </a:defRPr>
            </a:lvl1pPr>
            <a:lvl2pPr>
              <a:defRPr baseline="0">
                <a:solidFill>
                  <a:schemeClr val="tx1"/>
                </a:solidFill>
                <a:latin typeface="Arial" panose="020B0604020202020204" pitchFamily="34" charset="0"/>
                <a:ea typeface="汉仪中简黑简" panose="00020600040101010101" charset="-122"/>
              </a:defRPr>
            </a:lvl2pPr>
            <a:lvl3pPr>
              <a:defRPr baseline="0">
                <a:solidFill>
                  <a:schemeClr val="tx1"/>
                </a:solidFill>
                <a:latin typeface="Arial" panose="020B0604020202020204" pitchFamily="34" charset="0"/>
                <a:ea typeface="汉仪中简黑简" panose="00020600040101010101" charset="-122"/>
              </a:defRPr>
            </a:lvl3pPr>
            <a:lvl4pPr>
              <a:defRPr baseline="0">
                <a:solidFill>
                  <a:schemeClr val="tx1"/>
                </a:solidFill>
                <a:latin typeface="Arial" panose="020B0604020202020204" pitchFamily="34" charset="0"/>
                <a:ea typeface="汉仪中简黑简" panose="00020600040101010101" charset="-122"/>
              </a:defRPr>
            </a:lvl4pPr>
            <a:lvl5pPr>
              <a:defRPr baseline="0">
                <a:solidFill>
                  <a:schemeClr val="tx1"/>
                </a:solidFill>
                <a:latin typeface="Arial" panose="020B0604020202020204" pitchFamily="34" charset="0"/>
                <a:ea typeface="汉仪中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2"/>
            </p:custDataLst>
          </p:nvPr>
        </p:nvSpPr>
        <p:spPr>
          <a:xfrm>
            <a:off x="594000" y="5180400"/>
            <a:ext cx="11001600" cy="1011600"/>
          </a:xfrm>
        </p:spPr>
        <p:txBody>
          <a:bodyPr/>
          <a:lstStyle>
            <a:lvl1pPr>
              <a:defRPr baseline="0">
                <a:solidFill>
                  <a:schemeClr val="tx1"/>
                </a:solidFill>
                <a:latin typeface="Arial" panose="020B0604020202020204" pitchFamily="34" charset="0"/>
                <a:ea typeface="汉仪中简黑简" panose="00020600040101010101"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pic>
        <p:nvPicPr>
          <p:cNvPr id="10" name="图片 9" descr="图片1"/>
          <p:cNvPicPr>
            <a:picLocks noChangeAspect="1"/>
          </p:cNvPicPr>
          <p:nvPr>
            <p:custDataLst>
              <p:tags r:id="rId2"/>
            </p:custDataLst>
          </p:nvPr>
        </p:nvPicPr>
        <p:blipFill>
          <a:blip r:embed="rId3"/>
          <a:stretch>
            <a:fillRect/>
          </a:stretch>
        </p:blipFill>
        <p:spPr>
          <a:xfrm>
            <a:off x="0" y="0"/>
            <a:ext cx="12191365" cy="6858000"/>
          </a:xfrm>
          <a:prstGeom prst="rect">
            <a:avLst/>
          </a:prstGeom>
        </p:spPr>
      </p:pic>
      <p:pic>
        <p:nvPicPr>
          <p:cNvPr id="8" name="图片 7" descr="图片2"/>
          <p:cNvPicPr>
            <a:picLocks noChangeAspect="1"/>
          </p:cNvPicPr>
          <p:nvPr>
            <p:custDataLst>
              <p:tags r:id="rId4"/>
            </p:custDataLst>
          </p:nvPr>
        </p:nvPicPr>
        <p:blipFill>
          <a:blip r:embed="rId5"/>
          <a:stretch>
            <a:fillRect/>
          </a:stretch>
        </p:blipFill>
        <p:spPr>
          <a:xfrm>
            <a:off x="18434" y="390525"/>
            <a:ext cx="11765228" cy="6076950"/>
          </a:xfrm>
          <a:prstGeom prst="rect">
            <a:avLst/>
          </a:prstGeom>
        </p:spPr>
      </p:pic>
      <p:sp>
        <p:nvSpPr>
          <p:cNvPr id="6" name="矩形 5"/>
          <p:cNvSpPr/>
          <p:nvPr>
            <p:custDataLst>
              <p:tags r:id="rId6"/>
            </p:custDataLst>
          </p:nvPr>
        </p:nvSpPr>
        <p:spPr>
          <a:xfrm>
            <a:off x="0" y="0"/>
            <a:ext cx="12192000" cy="914400"/>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dirty="0">
              <a:solidFill>
                <a:schemeClr val="lt1"/>
              </a:solidFill>
              <a:sym typeface="+mn-ea"/>
            </a:endParaRPr>
          </a:p>
        </p:txBody>
      </p:sp>
      <p:sp>
        <p:nvSpPr>
          <p:cNvPr id="2" name="标题 1"/>
          <p:cNvSpPr>
            <a:spLocks noGrp="1"/>
          </p:cNvSpPr>
          <p:nvPr>
            <p:ph type="title"/>
            <p:custDataLst>
              <p:tags r:id="rId7"/>
            </p:custDataLst>
          </p:nvPr>
        </p:nvSpPr>
        <p:spPr>
          <a:xfrm>
            <a:off x="579600" y="237600"/>
            <a:ext cx="11037600" cy="441964"/>
          </a:xfrm>
        </p:spPr>
        <p:txBody>
          <a:bodyPr/>
          <a:lstStyle>
            <a:lvl1pPr>
              <a:defRPr baseline="0">
                <a:solidFill>
                  <a:schemeClr val="tx1"/>
                </a:solidFill>
                <a:latin typeface="Arial" panose="020B0604020202020204" pitchFamily="34" charset="0"/>
                <a:ea typeface="汉仪中简黑简" panose="00020600040101010101"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8"/>
            </p:custDataLst>
          </p:nvPr>
        </p:nvSpPr>
        <p:spPr/>
        <p:txBody>
          <a:bodyPr/>
          <a:lstStyle>
            <a:lvl1pPr>
              <a:defRPr>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lvl1pPr>
              <a:defRPr>
                <a:latin typeface="Arial" panose="020B0604020202020204" pitchFamily="34" charset="0"/>
                <a:ea typeface="汉仪中简黑简" panose="00020600040101010101" charset="-122"/>
              </a:defRPr>
            </a:lvl1p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lvl1pPr>
              <a:defRPr>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1"/>
            </p:custDataLst>
          </p:nvPr>
        </p:nvSpPr>
        <p:spPr>
          <a:xfrm>
            <a:off x="579600" y="1663200"/>
            <a:ext cx="5342400" cy="2894400"/>
          </a:xfrm>
        </p:spPr>
        <p:txBody>
          <a:bodyPr/>
          <a:lstStyle>
            <a:lvl1pPr>
              <a:defRPr baseline="0">
                <a:solidFill>
                  <a:schemeClr val="tx1"/>
                </a:solidFill>
                <a:latin typeface="Arial" panose="020B0604020202020204" pitchFamily="34" charset="0"/>
                <a:ea typeface="汉仪中简黑简" panose="00020600040101010101" charset="-122"/>
              </a:defRPr>
            </a:lvl1pPr>
            <a:lvl2pPr>
              <a:defRPr baseline="0">
                <a:solidFill>
                  <a:schemeClr val="tx1"/>
                </a:solidFill>
                <a:latin typeface="Arial" panose="020B0604020202020204" pitchFamily="34" charset="0"/>
                <a:ea typeface="汉仪中简黑简" panose="00020600040101010101" charset="-122"/>
              </a:defRPr>
            </a:lvl2pPr>
            <a:lvl3pPr>
              <a:defRPr baseline="0">
                <a:solidFill>
                  <a:schemeClr val="tx1"/>
                </a:solidFill>
                <a:latin typeface="Arial" panose="020B0604020202020204" pitchFamily="34" charset="0"/>
                <a:ea typeface="汉仪中简黑简" panose="00020600040101010101" charset="-122"/>
              </a:defRPr>
            </a:lvl3pPr>
            <a:lvl4pPr>
              <a:defRPr baseline="0">
                <a:solidFill>
                  <a:schemeClr val="tx1"/>
                </a:solidFill>
                <a:latin typeface="Arial" panose="020B0604020202020204" pitchFamily="34" charset="0"/>
                <a:ea typeface="汉仪中简黑简" panose="00020600040101010101" charset="-122"/>
              </a:defRPr>
            </a:lvl4pPr>
            <a:lvl5pPr>
              <a:defRPr baseline="0">
                <a:solidFill>
                  <a:schemeClr val="tx1"/>
                </a:solidFill>
                <a:latin typeface="Arial" panose="020B0604020202020204" pitchFamily="34" charset="0"/>
                <a:ea typeface="汉仪中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2"/>
            </p:custDataLst>
          </p:nvPr>
        </p:nvSpPr>
        <p:spPr>
          <a:xfrm>
            <a:off x="6242400" y="1663200"/>
            <a:ext cx="5367600" cy="2894400"/>
          </a:xfrm>
        </p:spPr>
        <p:txBody>
          <a:bodyPr/>
          <a:lstStyle>
            <a:lvl1pPr>
              <a:defRPr baseline="0">
                <a:solidFill>
                  <a:schemeClr val="tx1"/>
                </a:solidFill>
                <a:latin typeface="Arial" panose="020B0604020202020204" pitchFamily="34" charset="0"/>
                <a:ea typeface="汉仪中简黑简" panose="00020600040101010101" charset="-122"/>
              </a:defRPr>
            </a:lvl1pPr>
            <a:lvl2pPr>
              <a:defRPr baseline="0">
                <a:solidFill>
                  <a:schemeClr val="tx1"/>
                </a:solidFill>
                <a:latin typeface="Arial" panose="020B0604020202020204" pitchFamily="34" charset="0"/>
                <a:ea typeface="汉仪中简黑简" panose="00020600040101010101" charset="-122"/>
              </a:defRPr>
            </a:lvl2pPr>
            <a:lvl3pPr>
              <a:defRPr baseline="0">
                <a:solidFill>
                  <a:schemeClr val="tx1"/>
                </a:solidFill>
                <a:latin typeface="Arial" panose="020B0604020202020204" pitchFamily="34" charset="0"/>
                <a:ea typeface="汉仪中简黑简" panose="00020600040101010101" charset="-122"/>
              </a:defRPr>
            </a:lvl3pPr>
            <a:lvl4pPr>
              <a:defRPr baseline="0">
                <a:solidFill>
                  <a:schemeClr val="tx1"/>
                </a:solidFill>
                <a:latin typeface="Arial" panose="020B0604020202020204" pitchFamily="34" charset="0"/>
                <a:ea typeface="汉仪中简黑简" panose="00020600040101010101" charset="-122"/>
              </a:defRPr>
            </a:lvl4pPr>
            <a:lvl5pPr>
              <a:defRPr baseline="0">
                <a:solidFill>
                  <a:schemeClr val="tx1"/>
                </a:solidFill>
                <a:latin typeface="Arial" panose="020B0604020202020204" pitchFamily="34" charset="0"/>
                <a:ea typeface="汉仪中简黑简" panose="00020600040101010101"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3"/>
            </p:custDataLst>
          </p:nvPr>
        </p:nvSpPr>
        <p:spPr>
          <a:xfrm>
            <a:off x="572400" y="4816800"/>
            <a:ext cx="5342400" cy="781200"/>
          </a:xfrm>
        </p:spPr>
        <p:txBody>
          <a:bodyPr/>
          <a:lstStyle>
            <a:lvl1pPr>
              <a:defRPr baseline="0">
                <a:solidFill>
                  <a:schemeClr val="tx1"/>
                </a:solidFill>
                <a:latin typeface="Arial" panose="020B0604020202020204" pitchFamily="34" charset="0"/>
                <a:ea typeface="汉仪中简黑简" panose="00020600040101010101"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4"/>
            </p:custDataLst>
          </p:nvPr>
        </p:nvSpPr>
        <p:spPr>
          <a:xfrm>
            <a:off x="6253200" y="4813200"/>
            <a:ext cx="5367600" cy="781200"/>
          </a:xfrm>
        </p:spPr>
        <p:txBody>
          <a:bodyPr/>
          <a:lstStyle>
            <a:lvl1pPr>
              <a:defRPr baseline="0">
                <a:solidFill>
                  <a:schemeClr val="tx1"/>
                </a:solidFill>
                <a:latin typeface="Arial" panose="020B0604020202020204" pitchFamily="34" charset="0"/>
                <a:ea typeface="汉仪中简黑简" panose="00020600040101010101"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pic>
        <p:nvPicPr>
          <p:cNvPr id="8" name="图片 7" descr="图片1"/>
          <p:cNvPicPr>
            <a:picLocks noChangeAspect="1"/>
          </p:cNvPicPr>
          <p:nvPr>
            <p:custDataLst>
              <p:tags r:id="rId2"/>
            </p:custDataLst>
          </p:nvPr>
        </p:nvPicPr>
        <p:blipFill>
          <a:blip r:embed="rId3"/>
          <a:stretch>
            <a:fillRect/>
          </a:stretch>
        </p:blipFill>
        <p:spPr>
          <a:xfrm>
            <a:off x="0" y="-635"/>
            <a:ext cx="12192000" cy="6858000"/>
          </a:xfrm>
          <a:prstGeom prst="rect">
            <a:avLst/>
          </a:prstGeom>
        </p:spPr>
      </p:pic>
      <p:sp>
        <p:nvSpPr>
          <p:cNvPr id="6" name="矩形 5"/>
          <p:cNvSpPr/>
          <p:nvPr>
            <p:custDataLst>
              <p:tags r:id="rId4"/>
            </p:custDataLst>
          </p:nvPr>
        </p:nvSpPr>
        <p:spPr>
          <a:xfrm>
            <a:off x="0" y="958589"/>
            <a:ext cx="12192000" cy="4939553"/>
          </a:xfrm>
          <a:prstGeom prst="rect">
            <a:avLst/>
          </a:prstGeom>
          <a:solidFill>
            <a:schemeClr val="dk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lvl="0" algn="ctr"/>
            <a:endParaRPr lang="en-US" altLang="zh-CN">
              <a:solidFill>
                <a:schemeClr val="lt1"/>
              </a:solidFill>
              <a:sym typeface="+mn-ea"/>
            </a:endParaRPr>
          </a:p>
        </p:txBody>
      </p:sp>
      <p:sp>
        <p:nvSpPr>
          <p:cNvPr id="2" name="标题 1"/>
          <p:cNvSpPr>
            <a:spLocks noGrp="1"/>
          </p:cNvSpPr>
          <p:nvPr>
            <p:ph type="title" hasCustomPrompt="1"/>
            <p:custDataLst>
              <p:tags r:id="rId5"/>
            </p:custDataLst>
          </p:nvPr>
        </p:nvSpPr>
        <p:spPr>
          <a:xfrm>
            <a:off x="1522800" y="1339200"/>
            <a:ext cx="9144000" cy="2386800"/>
          </a:xfrm>
        </p:spPr>
        <p:txBody>
          <a:bodyPr anchor="b"/>
          <a:lstStyle>
            <a:lvl1pPr algn="ctr">
              <a:defRPr sz="6000" baseline="0">
                <a:solidFill>
                  <a:schemeClr val="tx1"/>
                </a:solidFill>
                <a:latin typeface="Arial" panose="020B0604020202020204" pitchFamily="34" charset="0"/>
                <a:ea typeface="汉仪中简黑简" panose="00020600040101010101"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6"/>
            </p:custDataLst>
          </p:nvPr>
        </p:nvSpPr>
        <p:spPr/>
        <p:txBody>
          <a:bodyPr/>
          <a:lstStyle>
            <a:lvl1pPr>
              <a:defRPr>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Arial" panose="020B0604020202020204" pitchFamily="34" charset="0"/>
                <a:ea typeface="汉仪中简黑简" panose="00020600040101010101"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1522413" y="3862800"/>
            <a:ext cx="9144000" cy="1656000"/>
          </a:xfrm>
        </p:spPr>
        <p:txBody>
          <a:bodyPr/>
          <a:lstStyle>
            <a:lvl1pPr algn="ctr">
              <a:defRPr baseline="0">
                <a:solidFill>
                  <a:schemeClr val="tx1"/>
                </a:solidFill>
                <a:latin typeface="Arial" panose="020B0604020202020204" pitchFamily="34" charset="0"/>
                <a:ea typeface="汉仪中简黑简" panose="00020600040101010101"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5" Type="http://schemas.openxmlformats.org/officeDocument/2006/relationships/theme" Target="../theme/theme2.xml"/><Relationship Id="rId24" Type="http://schemas.openxmlformats.org/officeDocument/2006/relationships/tags" Target="../tags/tag206.xml"/><Relationship Id="rId23" Type="http://schemas.openxmlformats.org/officeDocument/2006/relationships/tags" Target="../tags/tag205.xml"/><Relationship Id="rId22" Type="http://schemas.openxmlformats.org/officeDocument/2006/relationships/tags" Target="../tags/tag204.xml"/><Relationship Id="rId21" Type="http://schemas.openxmlformats.org/officeDocument/2006/relationships/tags" Target="../tags/tag203.xml"/><Relationship Id="rId20" Type="http://schemas.openxmlformats.org/officeDocument/2006/relationships/tags" Target="../tags/tag202.xml"/><Relationship Id="rId2" Type="http://schemas.openxmlformats.org/officeDocument/2006/relationships/slideLayout" Target="../slideLayouts/slideLayout13.xml"/><Relationship Id="rId19" Type="http://schemas.openxmlformats.org/officeDocument/2006/relationships/tags" Target="../tags/tag201.xml"/><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61398"/>
            <a:ext cx="10852237" cy="5388907"/>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wrap="square" lIns="91440" tIns="45720" rIns="91440" bIns="45720" rtlCol="0" anchor="ctr">
            <a:normAutofit/>
          </a:bodyPr>
          <a:lstStyle>
            <a:lvl1pPr algn="l">
              <a:defRPr sz="1200">
                <a:solidFill>
                  <a:schemeClr val="lt1">
                    <a:tint val="75000"/>
                  </a:schemeClr>
                </a:solidFill>
                <a:latin typeface="Arial" panose="020B0604020202020204" pitchFamily="34" charset="0"/>
                <a:ea typeface="汉仪中简黑简" panose="00020600040101010101"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wrap="square" lIns="91440" tIns="45720" rIns="91440" bIns="45720" rtlCol="0" anchor="ctr">
            <a:normAutofit/>
          </a:bodyPr>
          <a:lstStyle>
            <a:lvl1pPr algn="ctr">
              <a:defRPr sz="1200">
                <a:solidFill>
                  <a:schemeClr val="lt1">
                    <a:tint val="75000"/>
                  </a:schemeClr>
                </a:solidFill>
                <a:latin typeface="Arial" panose="020B0604020202020204" pitchFamily="34" charset="0"/>
                <a:ea typeface="汉仪中简黑简" panose="00020600040101010101" charset="-122"/>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wrap="square" lIns="91440" tIns="45720" rIns="91440" bIns="45720" rtlCol="0" anchor="ctr">
            <a:normAutofit/>
          </a:bodyPr>
          <a:lstStyle>
            <a:lvl1pPr algn="r">
              <a:defRPr sz="1200">
                <a:solidFill>
                  <a:schemeClr val="lt1">
                    <a:tint val="75000"/>
                  </a:schemeClr>
                </a:solidFill>
                <a:latin typeface="Arial" panose="020B0604020202020204" pitchFamily="34" charset="0"/>
                <a:ea typeface="汉仪中简黑简" panose="00020600040101010101" charset="-122"/>
              </a:defRPr>
            </a:lvl1pPr>
          </a:lstStyle>
          <a:p>
            <a:fld id="{49AE70B2-8BF9-45C0-BB95-33D1B9D3A854}" type="slidenum">
              <a:rPr lang="zh-CN" altLang="en-US" smtClean="0"/>
            </a:fld>
            <a:endParaRPr lang="zh-CN" altLang="en-US" dirty="0"/>
          </a:p>
        </p:txBody>
      </p:sp>
      <p:sp>
        <p:nvSpPr>
          <p:cNvPr id="8"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914400" rtl="0" eaLnBrk="1" fontAlgn="auto" latinLnBrk="0" hangingPunct="1">
        <a:lnSpc>
          <a:spcPct val="100000"/>
        </a:lnSpc>
        <a:spcBef>
          <a:spcPct val="0"/>
        </a:spcBef>
        <a:buNone/>
        <a:defRPr sz="2400" b="1" u="none" strike="noStrike" kern="1200" cap="none" spc="200" normalizeH="0">
          <a:solidFill>
            <a:schemeClr val="lt1"/>
          </a:solidFill>
          <a:uFillTx/>
          <a:latin typeface="Arial" panose="020B0604020202020204" pitchFamily="34" charset="0"/>
          <a:ea typeface="汉仪中简黑简" panose="00020600040101010101"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lt1"/>
          </a:solidFill>
          <a:uFillTx/>
          <a:latin typeface="Arial" panose="020B0604020202020204" pitchFamily="34" charset="0"/>
          <a:ea typeface="汉仪中简黑简" panose="00020600040101010101"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lt1"/>
          </a:solidFill>
          <a:uFillTx/>
          <a:latin typeface="Arial" panose="020B0604020202020204" pitchFamily="34" charset="0"/>
          <a:ea typeface="汉仪中简黑简" panose="00020600040101010101"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lt1"/>
          </a:solidFill>
          <a:uFillTx/>
          <a:latin typeface="Arial" panose="020B0604020202020204" pitchFamily="34" charset="0"/>
          <a:ea typeface="汉仪中简黑简" panose="00020600040101010101"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lt1"/>
          </a:solidFill>
          <a:uFillTx/>
          <a:latin typeface="Arial" panose="020B0604020202020204" pitchFamily="34" charset="0"/>
          <a:ea typeface="汉仪中简黑简" panose="00020600040101010101"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lt1"/>
          </a:solidFill>
          <a:uFillTx/>
          <a:latin typeface="Arial" panose="020B0604020202020204" pitchFamily="34" charset="0"/>
          <a:ea typeface="汉仪中简黑简" panose="0002060004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209.xml"/><Relationship Id="rId2" Type="http://schemas.openxmlformats.org/officeDocument/2006/relationships/tags" Target="../tags/tag208.xml"/><Relationship Id="rId1" Type="http://schemas.openxmlformats.org/officeDocument/2006/relationships/tags" Target="../tags/tag207.xml"/></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212.xml"/><Relationship Id="rId5" Type="http://schemas.openxmlformats.org/officeDocument/2006/relationships/image" Target="../media/image9.png"/><Relationship Id="rId4" Type="http://schemas.openxmlformats.org/officeDocument/2006/relationships/image" Target="../media/image5.png"/><Relationship Id="rId3" Type="http://schemas.openxmlformats.org/officeDocument/2006/relationships/tags" Target="../tags/tag211.xml"/><Relationship Id="rId2" Type="http://schemas.openxmlformats.org/officeDocument/2006/relationships/image" Target="../media/image4.png"/><Relationship Id="rId1" Type="http://schemas.openxmlformats.org/officeDocument/2006/relationships/tags" Target="../tags/tag210.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215.xml"/><Relationship Id="rId5" Type="http://schemas.openxmlformats.org/officeDocument/2006/relationships/image" Target="../media/image10.png"/><Relationship Id="rId4" Type="http://schemas.openxmlformats.org/officeDocument/2006/relationships/image" Target="../media/image5.png"/><Relationship Id="rId3" Type="http://schemas.openxmlformats.org/officeDocument/2006/relationships/tags" Target="../tags/tag214.xml"/><Relationship Id="rId2" Type="http://schemas.openxmlformats.org/officeDocument/2006/relationships/image" Target="../media/image4.png"/><Relationship Id="rId1" Type="http://schemas.openxmlformats.org/officeDocument/2006/relationships/tags" Target="../tags/tag213.xml"/></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219.xml"/><Relationship Id="rId5" Type="http://schemas.openxmlformats.org/officeDocument/2006/relationships/tags" Target="../tags/tag218.xml"/><Relationship Id="rId4" Type="http://schemas.openxmlformats.org/officeDocument/2006/relationships/image" Target="../media/image5.png"/><Relationship Id="rId3" Type="http://schemas.openxmlformats.org/officeDocument/2006/relationships/tags" Target="../tags/tag217.xml"/><Relationship Id="rId2" Type="http://schemas.openxmlformats.org/officeDocument/2006/relationships/image" Target="../media/image4.png"/><Relationship Id="rId1" Type="http://schemas.openxmlformats.org/officeDocument/2006/relationships/tags" Target="../tags/tag216.xml"/></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18.xml"/><Relationship Id="rId7" Type="http://schemas.openxmlformats.org/officeDocument/2006/relationships/tags" Target="../tags/tag223.xml"/><Relationship Id="rId6" Type="http://schemas.openxmlformats.org/officeDocument/2006/relationships/tags" Target="../tags/tag222.xml"/><Relationship Id="rId5" Type="http://schemas.openxmlformats.org/officeDocument/2006/relationships/image" Target="../media/image11.png"/><Relationship Id="rId4" Type="http://schemas.openxmlformats.org/officeDocument/2006/relationships/image" Target="../media/image5.png"/><Relationship Id="rId3" Type="http://schemas.openxmlformats.org/officeDocument/2006/relationships/tags" Target="../tags/tag221.xml"/><Relationship Id="rId2" Type="http://schemas.openxmlformats.org/officeDocument/2006/relationships/image" Target="../media/image4.png"/><Relationship Id="rId1" Type="http://schemas.openxmlformats.org/officeDocument/2006/relationships/tags" Target="../tags/tag220.xml"/></Relationships>
</file>

<file path=ppt/slides/_rels/slide6.xml.rels><?xml version="1.0" encoding="UTF-8" standalone="yes"?>
<Relationships xmlns="http://schemas.openxmlformats.org/package/2006/relationships"><Relationship Id="rId9" Type="http://schemas.openxmlformats.org/officeDocument/2006/relationships/tags" Target="../tags/tag228.xml"/><Relationship Id="rId8" Type="http://schemas.openxmlformats.org/officeDocument/2006/relationships/tags" Target="../tags/tag227.xml"/><Relationship Id="rId7" Type="http://schemas.openxmlformats.org/officeDocument/2006/relationships/image" Target="../media/image13.png"/><Relationship Id="rId6" Type="http://schemas.openxmlformats.org/officeDocument/2006/relationships/tags" Target="../tags/tag226.xml"/><Relationship Id="rId5" Type="http://schemas.openxmlformats.org/officeDocument/2006/relationships/image" Target="../media/image12.png"/><Relationship Id="rId4" Type="http://schemas.openxmlformats.org/officeDocument/2006/relationships/image" Target="../media/image5.png"/><Relationship Id="rId3" Type="http://schemas.openxmlformats.org/officeDocument/2006/relationships/tags" Target="../tags/tag225.xml"/><Relationship Id="rId2" Type="http://schemas.openxmlformats.org/officeDocument/2006/relationships/image" Target="../media/image4.png"/><Relationship Id="rId10" Type="http://schemas.openxmlformats.org/officeDocument/2006/relationships/slideLayout" Target="../slideLayouts/slideLayout18.xml"/><Relationship Id="rId1" Type="http://schemas.openxmlformats.org/officeDocument/2006/relationships/tags" Target="../tags/tag224.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18.xml"/><Relationship Id="rId7" Type="http://schemas.openxmlformats.org/officeDocument/2006/relationships/tags" Target="../tags/tag232.xml"/><Relationship Id="rId6" Type="http://schemas.openxmlformats.org/officeDocument/2006/relationships/image" Target="../media/image14.png"/><Relationship Id="rId5" Type="http://schemas.openxmlformats.org/officeDocument/2006/relationships/tags" Target="../tags/tag231.xml"/><Relationship Id="rId4" Type="http://schemas.openxmlformats.org/officeDocument/2006/relationships/image" Target="../media/image5.png"/><Relationship Id="rId3" Type="http://schemas.openxmlformats.org/officeDocument/2006/relationships/tags" Target="../tags/tag230.xml"/><Relationship Id="rId2" Type="http://schemas.openxmlformats.org/officeDocument/2006/relationships/image" Target="../media/image4.png"/><Relationship Id="rId1" Type="http://schemas.openxmlformats.org/officeDocument/2006/relationships/tags" Target="../tags/tag229.xml"/></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236.xml"/><Relationship Id="rId5" Type="http://schemas.openxmlformats.org/officeDocument/2006/relationships/tags" Target="../tags/tag235.xml"/><Relationship Id="rId4" Type="http://schemas.openxmlformats.org/officeDocument/2006/relationships/image" Target="../media/image5.png"/><Relationship Id="rId3" Type="http://schemas.openxmlformats.org/officeDocument/2006/relationships/tags" Target="../tags/tag234.xml"/><Relationship Id="rId2" Type="http://schemas.openxmlformats.org/officeDocument/2006/relationships/image" Target="../media/image4.png"/><Relationship Id="rId1" Type="http://schemas.openxmlformats.org/officeDocument/2006/relationships/tags" Target="../tags/tag233.xml"/></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239.xml"/><Relationship Id="rId5" Type="http://schemas.openxmlformats.org/officeDocument/2006/relationships/image" Target="../media/image15.png"/><Relationship Id="rId4" Type="http://schemas.openxmlformats.org/officeDocument/2006/relationships/image" Target="../media/image5.png"/><Relationship Id="rId3" Type="http://schemas.openxmlformats.org/officeDocument/2006/relationships/tags" Target="../tags/tag238.xml"/><Relationship Id="rId2" Type="http://schemas.openxmlformats.org/officeDocument/2006/relationships/image" Target="../media/image4.png"/><Relationship Id="rId1" Type="http://schemas.openxmlformats.org/officeDocument/2006/relationships/tags" Target="../tags/tag237.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243.xml"/><Relationship Id="rId5" Type="http://schemas.openxmlformats.org/officeDocument/2006/relationships/tags" Target="../tags/tag242.xml"/><Relationship Id="rId4" Type="http://schemas.openxmlformats.org/officeDocument/2006/relationships/image" Target="../media/image5.png"/><Relationship Id="rId3" Type="http://schemas.openxmlformats.org/officeDocument/2006/relationships/tags" Target="../tags/tag241.xml"/><Relationship Id="rId2" Type="http://schemas.openxmlformats.org/officeDocument/2006/relationships/image" Target="../media/image4.png"/><Relationship Id="rId1" Type="http://schemas.openxmlformats.org/officeDocument/2006/relationships/tags" Target="../tags/tag240.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18.xml"/><Relationship Id="rId7" Type="http://schemas.openxmlformats.org/officeDocument/2006/relationships/tags" Target="../tags/tag247.xml"/><Relationship Id="rId6" Type="http://schemas.openxmlformats.org/officeDocument/2006/relationships/tags" Target="../tags/tag246.xml"/><Relationship Id="rId5" Type="http://schemas.openxmlformats.org/officeDocument/2006/relationships/image" Target="../media/image16.png"/><Relationship Id="rId4" Type="http://schemas.openxmlformats.org/officeDocument/2006/relationships/image" Target="../media/image5.png"/><Relationship Id="rId3" Type="http://schemas.openxmlformats.org/officeDocument/2006/relationships/tags" Target="../tags/tag245.xml"/><Relationship Id="rId2" Type="http://schemas.openxmlformats.org/officeDocument/2006/relationships/image" Target="../media/image4.png"/><Relationship Id="rId1" Type="http://schemas.openxmlformats.org/officeDocument/2006/relationships/tags" Target="../tags/tag244.xml"/></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250.xml"/><Relationship Id="rId5" Type="http://schemas.openxmlformats.org/officeDocument/2006/relationships/image" Target="../media/image17.png"/><Relationship Id="rId4" Type="http://schemas.openxmlformats.org/officeDocument/2006/relationships/image" Target="../media/image5.png"/><Relationship Id="rId3" Type="http://schemas.openxmlformats.org/officeDocument/2006/relationships/tags" Target="../tags/tag249.xml"/><Relationship Id="rId2" Type="http://schemas.openxmlformats.org/officeDocument/2006/relationships/image" Target="../media/image4.png"/><Relationship Id="rId1" Type="http://schemas.openxmlformats.org/officeDocument/2006/relationships/tags" Target="../tags/tag248.xml"/></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image" Target="../media/image5.png"/><Relationship Id="rId3" Type="http://schemas.openxmlformats.org/officeDocument/2006/relationships/tags" Target="../tags/tag252.xml"/><Relationship Id="rId2" Type="http://schemas.openxmlformats.org/officeDocument/2006/relationships/image" Target="../media/image4.png"/><Relationship Id="rId1" Type="http://schemas.openxmlformats.org/officeDocument/2006/relationships/tags" Target="../tags/tag251.xml"/></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18.xml"/><Relationship Id="rId6" Type="http://schemas.openxmlformats.org/officeDocument/2006/relationships/tags" Target="../tags/tag258.xml"/><Relationship Id="rId5" Type="http://schemas.openxmlformats.org/officeDocument/2006/relationships/tags" Target="../tags/tag257.xml"/><Relationship Id="rId4" Type="http://schemas.openxmlformats.org/officeDocument/2006/relationships/image" Target="../media/image5.png"/><Relationship Id="rId3" Type="http://schemas.openxmlformats.org/officeDocument/2006/relationships/tags" Target="../tags/tag256.xml"/><Relationship Id="rId2" Type="http://schemas.openxmlformats.org/officeDocument/2006/relationships/image" Target="../media/image4.png"/><Relationship Id="rId1" Type="http://schemas.openxmlformats.org/officeDocument/2006/relationships/tags" Target="../tags/tag25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tags" Target="../tags/tag260.xml"/><Relationship Id="rId1" Type="http://schemas.openxmlformats.org/officeDocument/2006/relationships/tags" Target="../tags/tag2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p:nvPr>
            <p:custDataLst>
              <p:tags r:id="rId1"/>
            </p:custDataLst>
          </p:nvPr>
        </p:nvSpPr>
        <p:spPr>
          <a:xfrm>
            <a:off x="1344931" y="1590675"/>
            <a:ext cx="3316661" cy="167639"/>
          </a:xfrm>
          <a:custGeom>
            <a:avLst/>
            <a:gdLst>
              <a:gd name="connsiteX0" fmla="*/ 0 w 2955925"/>
              <a:gd name="connsiteY0" fmla="*/ 0 h 76200"/>
              <a:gd name="connsiteX1" fmla="*/ 2955925 w 2955925"/>
              <a:gd name="connsiteY1" fmla="*/ 0 h 76200"/>
              <a:gd name="connsiteX2" fmla="*/ 2955925 w 2955925"/>
              <a:gd name="connsiteY2" fmla="*/ 76200 h 76200"/>
              <a:gd name="connsiteX3" fmla="*/ 0 w 2955925"/>
              <a:gd name="connsiteY3" fmla="*/ 76200 h 76200"/>
            </a:gdLst>
            <a:ahLst/>
            <a:cxnLst>
              <a:cxn ang="0">
                <a:pos x="connsiteX0" y="connsiteY0"/>
              </a:cxn>
              <a:cxn ang="0">
                <a:pos x="connsiteX1" y="connsiteY1"/>
              </a:cxn>
              <a:cxn ang="0">
                <a:pos x="connsiteX2" y="connsiteY2"/>
              </a:cxn>
              <a:cxn ang="0">
                <a:pos x="connsiteX3" y="connsiteY3"/>
              </a:cxn>
            </a:cxnLst>
            <a:rect l="l" t="t" r="r" b="b"/>
            <a:pathLst>
              <a:path w="2955925" h="76200">
                <a:moveTo>
                  <a:pt x="0" y="0"/>
                </a:moveTo>
                <a:lnTo>
                  <a:pt x="2955925" y="0"/>
                </a:lnTo>
                <a:lnTo>
                  <a:pt x="2955925" y="76200"/>
                </a:lnTo>
                <a:lnTo>
                  <a:pt x="0" y="76200"/>
                </a:lnTo>
                <a:close/>
              </a:path>
            </a:pathLst>
          </a:custGeom>
          <a:solidFill>
            <a:schemeClr val="dk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25000"/>
          </a:bodyPr>
          <a:p>
            <a:pPr algn="l"/>
            <a:endParaRPr lang="zh-CN" altLang="en-US">
              <a:solidFill>
                <a:schemeClr val="dk1">
                  <a:lumMod val="85000"/>
                  <a:lumOff val="15000"/>
                </a:schemeClr>
              </a:solidFill>
              <a:latin typeface="Times New Roman" panose="02020603050405020304" charset="0"/>
              <a:ea typeface="汉仪中简黑简" panose="00020600040101010101" charset="-122"/>
            </a:endParaRPr>
          </a:p>
        </p:txBody>
      </p:sp>
      <p:sp>
        <p:nvSpPr>
          <p:cNvPr id="5" name="标题 4"/>
          <p:cNvSpPr/>
          <p:nvPr>
            <p:ph type="ctrTitle" idx="2"/>
            <p:custDataLst>
              <p:tags r:id="rId2"/>
            </p:custDataLst>
          </p:nvPr>
        </p:nvSpPr>
        <p:spPr>
          <a:xfrm>
            <a:off x="1248410" y="1924684"/>
            <a:ext cx="3904036" cy="2078240"/>
          </a:xfrm>
        </p:spPr>
        <p:txBody>
          <a:bodyPr>
            <a:normAutofit fontScale="90000"/>
          </a:bodyPr>
          <a:p>
            <a:pPr marL="0" indent="0" algn="l">
              <a:lnSpc>
                <a:spcPct val="100000"/>
              </a:lnSpc>
              <a:spcBef>
                <a:spcPts val="0"/>
              </a:spcBef>
              <a:spcAft>
                <a:spcPts val="0"/>
              </a:spcAft>
              <a:buSzPct val="100000"/>
              <a:buNone/>
            </a:pPr>
            <a:r>
              <a:rPr lang="zh-CN" altLang="en-US" sz="6200">
                <a:solidFill>
                  <a:schemeClr val="accent1"/>
                </a:solidFill>
              </a:rPr>
              <a:t>矫治技巧8  推磨牙向后</a:t>
            </a:r>
            <a:endParaRPr lang="zh-CN" altLang="en-US" sz="6200">
              <a:solidFill>
                <a:schemeClr val="accent1"/>
              </a:solidFill>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7" name="图片 6" descr="图片1"/>
          <p:cNvPicPr>
            <a:picLocks noChangeAspect="1"/>
          </p:cNvPicPr>
          <p:nvPr>
            <p:custDataLst>
              <p:tags r:id="rId1"/>
            </p:custDataLst>
          </p:nvPr>
        </p:nvPicPr>
        <p:blipFill>
          <a:blip r:embed="rId2"/>
          <a:stretch>
            <a:fillRect/>
          </a:stretch>
        </p:blipFill>
        <p:spPr>
          <a:xfrm>
            <a:off x="0" y="0"/>
            <a:ext cx="12223115" cy="6858000"/>
          </a:xfrm>
          <a:prstGeom prst="rect">
            <a:avLst/>
          </a:prstGeom>
        </p:spPr>
      </p:pic>
      <p:pic>
        <p:nvPicPr>
          <p:cNvPr id="6" name="图片 5" descr="图片2"/>
          <p:cNvPicPr>
            <a:picLocks noChangeAspect="1"/>
          </p:cNvPicPr>
          <p:nvPr>
            <p:custDataLst>
              <p:tags r:id="rId3"/>
            </p:custDataLst>
          </p:nvPr>
        </p:nvPicPr>
        <p:blipFill>
          <a:blip r:embed="rId4"/>
          <a:stretch>
            <a:fillRect/>
          </a:stretch>
        </p:blipFill>
        <p:spPr>
          <a:xfrm>
            <a:off x="18434" y="390525"/>
            <a:ext cx="11765228" cy="6076950"/>
          </a:xfrm>
          <a:prstGeom prst="rect">
            <a:avLst/>
          </a:prstGeom>
        </p:spPr>
      </p:pic>
      <p:sp>
        <p:nvSpPr>
          <p:cNvPr id="2" name="文本框 1"/>
          <p:cNvSpPr txBox="1"/>
          <p:nvPr/>
        </p:nvSpPr>
        <p:spPr>
          <a:xfrm>
            <a:off x="323850" y="1256030"/>
            <a:ext cx="6096000" cy="521970"/>
          </a:xfrm>
          <a:prstGeom prst="rect">
            <a:avLst/>
          </a:prstGeom>
          <a:noFill/>
        </p:spPr>
        <p:txBody>
          <a:bodyPr wrap="square" rtlCol="0" anchor="t">
            <a:spAutoFit/>
          </a:bodyPr>
          <a:p>
            <a:r>
              <a:rPr lang="en-US" altLang="zh-CN" sz="2800">
                <a:solidFill>
                  <a:schemeClr val="accent1"/>
                </a:solidFill>
                <a:latin typeface="汉仪中简黑简" charset="0"/>
                <a:cs typeface="汉仪中简黑简" charset="0"/>
              </a:rPr>
              <a:t>    </a:t>
            </a:r>
            <a:r>
              <a:rPr lang="zh-CN" altLang="en-US" sz="2800">
                <a:solidFill>
                  <a:schemeClr val="accent1"/>
                </a:solidFill>
                <a:latin typeface="汉仪中简黑简" charset="0"/>
                <a:cs typeface="汉仪中简黑简" charset="0"/>
              </a:rPr>
              <a:t>推磨牙向后适应症</a:t>
            </a:r>
            <a:endParaRPr lang="zh-CN" altLang="en-US" sz="2800">
              <a:solidFill>
                <a:schemeClr val="accent1"/>
              </a:solidFill>
              <a:latin typeface="汉仪中简黑简" charset="0"/>
              <a:cs typeface="汉仪中简黑简" charset="0"/>
            </a:endParaRPr>
          </a:p>
        </p:txBody>
      </p:sp>
      <p:pic>
        <p:nvPicPr>
          <p:cNvPr id="3" name="图片 2"/>
          <p:cNvPicPr>
            <a:picLocks noChangeAspect="1"/>
          </p:cNvPicPr>
          <p:nvPr/>
        </p:nvPicPr>
        <p:blipFill>
          <a:blip r:embed="rId5"/>
          <a:srcRect r="699"/>
          <a:stretch>
            <a:fillRect/>
          </a:stretch>
        </p:blipFill>
        <p:spPr>
          <a:xfrm>
            <a:off x="928370" y="2660650"/>
            <a:ext cx="9925050" cy="2947670"/>
          </a:xfrm>
          <a:prstGeom prst="rect">
            <a:avLst/>
          </a:prstGeom>
        </p:spPr>
      </p:pic>
    </p:spTree>
    <p:custDataLst>
      <p:tags r:id="rId6"/>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7" name="图片 6" descr="图片1"/>
          <p:cNvPicPr>
            <a:picLocks noChangeAspect="1"/>
          </p:cNvPicPr>
          <p:nvPr>
            <p:custDataLst>
              <p:tags r:id="rId1"/>
            </p:custDataLst>
          </p:nvPr>
        </p:nvPicPr>
        <p:blipFill>
          <a:blip r:embed="rId2"/>
          <a:stretch>
            <a:fillRect/>
          </a:stretch>
        </p:blipFill>
        <p:spPr>
          <a:xfrm>
            <a:off x="0" y="0"/>
            <a:ext cx="12223115" cy="6858000"/>
          </a:xfrm>
          <a:prstGeom prst="rect">
            <a:avLst/>
          </a:prstGeom>
        </p:spPr>
      </p:pic>
      <p:pic>
        <p:nvPicPr>
          <p:cNvPr id="6" name="图片 5" descr="图片2"/>
          <p:cNvPicPr>
            <a:picLocks noChangeAspect="1"/>
          </p:cNvPicPr>
          <p:nvPr>
            <p:custDataLst>
              <p:tags r:id="rId3"/>
            </p:custDataLst>
          </p:nvPr>
        </p:nvPicPr>
        <p:blipFill>
          <a:blip r:embed="rId4"/>
          <a:stretch>
            <a:fillRect/>
          </a:stretch>
        </p:blipFill>
        <p:spPr>
          <a:xfrm>
            <a:off x="18434" y="390525"/>
            <a:ext cx="11765228" cy="6076950"/>
          </a:xfrm>
          <a:prstGeom prst="rect">
            <a:avLst/>
          </a:prstGeom>
        </p:spPr>
      </p:pic>
      <p:pic>
        <p:nvPicPr>
          <p:cNvPr id="2" name="图片 1"/>
          <p:cNvPicPr>
            <a:picLocks noChangeAspect="1"/>
          </p:cNvPicPr>
          <p:nvPr/>
        </p:nvPicPr>
        <p:blipFill>
          <a:blip r:embed="rId5"/>
          <a:srcRect b="571"/>
          <a:stretch>
            <a:fillRect/>
          </a:stretch>
        </p:blipFill>
        <p:spPr>
          <a:xfrm>
            <a:off x="429260" y="793750"/>
            <a:ext cx="11206480" cy="5662930"/>
          </a:xfrm>
          <a:prstGeom prst="rect">
            <a:avLst/>
          </a:prstGeom>
        </p:spPr>
      </p:pic>
    </p:spTree>
    <p:custDataLst>
      <p:tags r:id="rId6"/>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7" name="图片 6" descr="图片1"/>
          <p:cNvPicPr>
            <a:picLocks noChangeAspect="1"/>
          </p:cNvPicPr>
          <p:nvPr>
            <p:custDataLst>
              <p:tags r:id="rId1"/>
            </p:custDataLst>
          </p:nvPr>
        </p:nvPicPr>
        <p:blipFill>
          <a:blip r:embed="rId2"/>
          <a:stretch>
            <a:fillRect/>
          </a:stretch>
        </p:blipFill>
        <p:spPr>
          <a:xfrm>
            <a:off x="0" y="0"/>
            <a:ext cx="12223115" cy="6858000"/>
          </a:xfrm>
          <a:prstGeom prst="rect">
            <a:avLst/>
          </a:prstGeom>
        </p:spPr>
      </p:pic>
      <p:pic>
        <p:nvPicPr>
          <p:cNvPr id="6" name="图片 5" descr="图片2"/>
          <p:cNvPicPr>
            <a:picLocks noChangeAspect="1"/>
          </p:cNvPicPr>
          <p:nvPr>
            <p:custDataLst>
              <p:tags r:id="rId3"/>
            </p:custDataLst>
          </p:nvPr>
        </p:nvPicPr>
        <p:blipFill>
          <a:blip r:embed="rId4"/>
          <a:stretch>
            <a:fillRect/>
          </a:stretch>
        </p:blipFill>
        <p:spPr>
          <a:xfrm>
            <a:off x="18434" y="390525"/>
            <a:ext cx="11765228" cy="6076950"/>
          </a:xfrm>
          <a:prstGeom prst="rect">
            <a:avLst/>
          </a:prstGeom>
        </p:spPr>
      </p:pic>
      <p:sp>
        <p:nvSpPr>
          <p:cNvPr id="2" name="文本框 1"/>
          <p:cNvSpPr txBox="1"/>
          <p:nvPr>
            <p:custDataLst>
              <p:tags r:id="rId5"/>
            </p:custDataLst>
          </p:nvPr>
        </p:nvSpPr>
        <p:spPr>
          <a:xfrm>
            <a:off x="72390" y="197485"/>
            <a:ext cx="12065000" cy="6739255"/>
          </a:xfrm>
          <a:prstGeom prst="rect">
            <a:avLst/>
          </a:prstGeom>
          <a:noFill/>
        </p:spPr>
        <p:txBody>
          <a:bodyPr wrap="square" rtlCol="0" anchor="t">
            <a:spAutoFit/>
          </a:bodyPr>
          <a:p>
            <a:pPr fontAlgn="auto">
              <a:lnSpc>
                <a:spcPct val="150000"/>
              </a:lnSpc>
            </a:pPr>
            <a:r>
              <a:rPr lang="zh-CN" altLang="en-US" sz="2400">
                <a:solidFill>
                  <a:schemeClr val="lt1"/>
                </a:solidFill>
                <a:latin typeface="汉仪中简黑简" charset="0"/>
                <a:cs typeface="汉仪中简黑简" charset="0"/>
              </a:rPr>
              <a:t>推磨牙向后的适应症为：</a:t>
            </a:r>
            <a:endParaRPr lang="zh-CN" altLang="en-US" sz="2400">
              <a:solidFill>
                <a:schemeClr val="lt1"/>
              </a:solidFill>
              <a:latin typeface="汉仪中简黑简" charset="0"/>
              <a:cs typeface="汉仪中简黑简" charset="0"/>
            </a:endParaRPr>
          </a:p>
          <a:p>
            <a:pPr fontAlgn="auto">
              <a:lnSpc>
                <a:spcPct val="150000"/>
              </a:lnSpc>
            </a:pPr>
            <a:endParaRPr lang="zh-CN" altLang="en-US" sz="2400">
              <a:solidFill>
                <a:schemeClr val="lt1"/>
              </a:solidFill>
              <a:latin typeface="汉仪中简黑简" charset="0"/>
              <a:cs typeface="汉仪中简黑简" charset="0"/>
            </a:endParaRPr>
          </a:p>
          <a:p>
            <a:pPr fontAlgn="auto">
              <a:lnSpc>
                <a:spcPct val="150000"/>
              </a:lnSpc>
            </a:pPr>
            <a:r>
              <a:rPr lang="zh-CN" altLang="en-US" sz="2400">
                <a:solidFill>
                  <a:schemeClr val="lt1"/>
                </a:solidFill>
                <a:latin typeface="汉仪中简黑简" charset="0"/>
                <a:cs typeface="汉仪中简黑简" charset="0"/>
              </a:rPr>
              <a:t>·  ＜4mm的AP向不调。</a:t>
            </a:r>
            <a:endParaRPr lang="zh-CN" altLang="en-US" sz="2400">
              <a:solidFill>
                <a:schemeClr val="lt1"/>
              </a:solidFill>
              <a:latin typeface="汉仪中简黑简" charset="0"/>
              <a:cs typeface="汉仪中简黑简" charset="0"/>
            </a:endParaRPr>
          </a:p>
          <a:p>
            <a:pPr fontAlgn="auto">
              <a:lnSpc>
                <a:spcPct val="150000"/>
              </a:lnSpc>
            </a:pPr>
            <a:endParaRPr lang="zh-CN" altLang="en-US" sz="2400">
              <a:solidFill>
                <a:schemeClr val="lt1"/>
              </a:solidFill>
              <a:latin typeface="汉仪中简黑简" charset="0"/>
              <a:cs typeface="汉仪中简黑简" charset="0"/>
            </a:endParaRPr>
          </a:p>
          <a:p>
            <a:pPr fontAlgn="auto">
              <a:lnSpc>
                <a:spcPct val="150000"/>
              </a:lnSpc>
            </a:pPr>
            <a:r>
              <a:rPr lang="zh-CN" altLang="en-US" sz="2400">
                <a:solidFill>
                  <a:schemeClr val="lt1"/>
                </a:solidFill>
                <a:latin typeface="汉仪中简黑简" charset="0"/>
                <a:cs typeface="汉仪中简黑简" charset="0"/>
              </a:rPr>
              <a:t>    在适当添加辅助装置，如Ⅱ类牵引、种植支抗等手段后的可预测性较高，临床医生在面对拔牙边缘性病例时可以尝试进行推磨牙向后治疗以保留更多牙齿。</a:t>
            </a:r>
            <a:endParaRPr lang="zh-CN" altLang="en-US" sz="2400">
              <a:solidFill>
                <a:schemeClr val="lt1"/>
              </a:solidFill>
              <a:latin typeface="汉仪中简黑简" charset="0"/>
              <a:cs typeface="汉仪中简黑简" charset="0"/>
            </a:endParaRPr>
          </a:p>
          <a:p>
            <a:pPr fontAlgn="auto">
              <a:lnSpc>
                <a:spcPct val="150000"/>
              </a:lnSpc>
            </a:pPr>
            <a:endParaRPr lang="zh-CN" altLang="en-US" sz="2400">
              <a:solidFill>
                <a:schemeClr val="lt1"/>
              </a:solidFill>
              <a:latin typeface="汉仪中简黑简" charset="0"/>
              <a:cs typeface="汉仪中简黑简" charset="0"/>
            </a:endParaRPr>
          </a:p>
          <a:p>
            <a:pPr fontAlgn="auto">
              <a:lnSpc>
                <a:spcPct val="150000"/>
              </a:lnSpc>
            </a:pPr>
            <a:r>
              <a:rPr lang="zh-CN" altLang="en-US" sz="2400">
                <a:solidFill>
                  <a:schemeClr val="lt1"/>
                </a:solidFill>
                <a:latin typeface="汉仪中简黑简" charset="0"/>
                <a:cs typeface="汉仪中简黑简" charset="0"/>
              </a:rPr>
              <a:t>· 推磨牙向后时需确保后段有间隙</a:t>
            </a:r>
            <a:endParaRPr lang="zh-CN" altLang="en-US" sz="2400">
              <a:solidFill>
                <a:schemeClr val="lt1"/>
              </a:solidFill>
              <a:latin typeface="汉仪中简黑简" charset="0"/>
              <a:cs typeface="汉仪中简黑简" charset="0"/>
            </a:endParaRPr>
          </a:p>
          <a:p>
            <a:pPr fontAlgn="auto">
              <a:lnSpc>
                <a:spcPct val="150000"/>
              </a:lnSpc>
            </a:pPr>
            <a:endParaRPr lang="zh-CN" altLang="en-US" sz="2400">
              <a:solidFill>
                <a:schemeClr val="lt1"/>
              </a:solidFill>
              <a:latin typeface="汉仪中简黑简" charset="0"/>
              <a:cs typeface="汉仪中简黑简" charset="0"/>
            </a:endParaRPr>
          </a:p>
          <a:p>
            <a:pPr fontAlgn="auto">
              <a:lnSpc>
                <a:spcPct val="150000"/>
              </a:lnSpc>
            </a:pPr>
            <a:r>
              <a:rPr lang="zh-CN" altLang="en-US" sz="2400">
                <a:solidFill>
                  <a:schemeClr val="lt1"/>
                </a:solidFill>
                <a:latin typeface="汉仪中简黑简" charset="0"/>
                <a:cs typeface="汉仪中简黑简" charset="0"/>
              </a:rPr>
              <a:t>   推磨牙向后作为一种有效解决失状向不调的手段，有着广泛的应用。但是为了取得良好的治疗效果，我们依然需要结合正畸基础合理评估，针对患者的个体化情况选择最适合的手段进行治疗。</a:t>
            </a:r>
            <a:endParaRPr lang="zh-CN" altLang="en-US" sz="2400">
              <a:solidFill>
                <a:schemeClr val="lt1"/>
              </a:solidFill>
              <a:latin typeface="汉仪中简黑简" charset="0"/>
              <a:cs typeface="汉仪中简黑简" charset="0"/>
            </a:endParaRPr>
          </a:p>
        </p:txBody>
      </p:sp>
    </p:spTree>
    <p:custDataLst>
      <p:tags r:id="rId6"/>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7" name="图片 6" descr="图片1"/>
          <p:cNvPicPr>
            <a:picLocks noChangeAspect="1"/>
          </p:cNvPicPr>
          <p:nvPr>
            <p:custDataLst>
              <p:tags r:id="rId1"/>
            </p:custDataLst>
          </p:nvPr>
        </p:nvPicPr>
        <p:blipFill>
          <a:blip r:embed="rId2"/>
          <a:stretch>
            <a:fillRect/>
          </a:stretch>
        </p:blipFill>
        <p:spPr>
          <a:xfrm>
            <a:off x="0" y="0"/>
            <a:ext cx="12223115" cy="6858000"/>
          </a:xfrm>
          <a:prstGeom prst="rect">
            <a:avLst/>
          </a:prstGeom>
        </p:spPr>
      </p:pic>
      <p:pic>
        <p:nvPicPr>
          <p:cNvPr id="6" name="图片 5" descr="图片2"/>
          <p:cNvPicPr>
            <a:picLocks noChangeAspect="1"/>
          </p:cNvPicPr>
          <p:nvPr>
            <p:custDataLst>
              <p:tags r:id="rId3"/>
            </p:custDataLst>
          </p:nvPr>
        </p:nvPicPr>
        <p:blipFill>
          <a:blip r:embed="rId4"/>
          <a:stretch>
            <a:fillRect/>
          </a:stretch>
        </p:blipFill>
        <p:spPr>
          <a:xfrm>
            <a:off x="18434" y="390525"/>
            <a:ext cx="11765228" cy="6076950"/>
          </a:xfrm>
          <a:prstGeom prst="rect">
            <a:avLst/>
          </a:prstGeom>
        </p:spPr>
      </p:pic>
      <p:sp>
        <p:nvSpPr>
          <p:cNvPr id="2" name="文本框 1"/>
          <p:cNvSpPr txBox="1"/>
          <p:nvPr/>
        </p:nvSpPr>
        <p:spPr>
          <a:xfrm>
            <a:off x="167005" y="172720"/>
            <a:ext cx="3747135" cy="521970"/>
          </a:xfrm>
          <a:prstGeom prst="rect">
            <a:avLst/>
          </a:prstGeom>
          <a:noFill/>
        </p:spPr>
        <p:txBody>
          <a:bodyPr wrap="square" rtlCol="0" anchor="t">
            <a:spAutoFit/>
          </a:bodyPr>
          <a:p>
            <a:r>
              <a:rPr lang="zh-CN" altLang="en-US" sz="2800">
                <a:solidFill>
                  <a:schemeClr val="accent1"/>
                </a:solidFill>
                <a:latin typeface="汉仪中简黑简" charset="0"/>
                <a:ea typeface="汉仪中简黑简" charset="0"/>
              </a:rPr>
              <a:t>推磨牙向后的界限</a:t>
            </a:r>
            <a:endParaRPr lang="zh-CN" altLang="en-US" sz="2800">
              <a:solidFill>
                <a:schemeClr val="accent1"/>
              </a:solidFill>
              <a:latin typeface="汉仪中简黑简" charset="0"/>
              <a:ea typeface="汉仪中简黑简" charset="0"/>
            </a:endParaRPr>
          </a:p>
        </p:txBody>
      </p:sp>
      <p:pic>
        <p:nvPicPr>
          <p:cNvPr id="3" name="图片 2"/>
          <p:cNvPicPr>
            <a:picLocks noChangeAspect="1"/>
          </p:cNvPicPr>
          <p:nvPr/>
        </p:nvPicPr>
        <p:blipFill>
          <a:blip r:embed="rId5"/>
          <a:stretch>
            <a:fillRect/>
          </a:stretch>
        </p:blipFill>
        <p:spPr>
          <a:xfrm>
            <a:off x="1091565" y="694690"/>
            <a:ext cx="9547860" cy="4428490"/>
          </a:xfrm>
          <a:prstGeom prst="rect">
            <a:avLst/>
          </a:prstGeom>
        </p:spPr>
      </p:pic>
      <p:sp>
        <p:nvSpPr>
          <p:cNvPr id="4" name="文本框 3"/>
          <p:cNvSpPr txBox="1"/>
          <p:nvPr>
            <p:custDataLst>
              <p:tags r:id="rId6"/>
            </p:custDataLst>
          </p:nvPr>
        </p:nvSpPr>
        <p:spPr>
          <a:xfrm>
            <a:off x="445770" y="5454015"/>
            <a:ext cx="11578590" cy="1014730"/>
          </a:xfrm>
          <a:prstGeom prst="rect">
            <a:avLst/>
          </a:prstGeom>
          <a:noFill/>
        </p:spPr>
        <p:txBody>
          <a:bodyPr wrap="square" rtlCol="0" anchor="t">
            <a:spAutoFit/>
          </a:bodyPr>
          <a:p>
            <a:pPr fontAlgn="auto">
              <a:lnSpc>
                <a:spcPct val="150000"/>
              </a:lnSpc>
            </a:pPr>
            <a:r>
              <a:rPr lang="zh-CN" altLang="en-US" sz="2000">
                <a:solidFill>
                  <a:schemeClr val="lt1"/>
                </a:solidFill>
                <a:latin typeface="汉仪中简黑简" charset="0"/>
                <a:cs typeface="汉仪中简黑简" charset="0"/>
              </a:rPr>
              <a:t>  </a:t>
            </a:r>
            <a:r>
              <a:rPr lang="en-US" altLang="zh-CN" sz="2000">
                <a:solidFill>
                  <a:schemeClr val="lt1"/>
                </a:solidFill>
                <a:latin typeface="汉仪中简黑简" charset="0"/>
                <a:cs typeface="汉仪中简黑简" charset="0"/>
              </a:rPr>
              <a:t>  </a:t>
            </a:r>
            <a:r>
              <a:rPr lang="zh-CN" altLang="en-US" sz="2000">
                <a:solidFill>
                  <a:schemeClr val="lt1"/>
                </a:solidFill>
                <a:latin typeface="汉仪中简黑简" charset="0"/>
                <a:cs typeface="汉仪中简黑简" charset="0"/>
              </a:rPr>
              <a:t>  结合上图我们可以对磨牙远中的空间进行初步的评估，以确保磨牙远移是在骨内进行，不会因后段间隙紧张影响治疗效果。同时我们也要将软组织情况进行考虑，避免过量远移引起冠周炎。</a:t>
            </a:r>
            <a:endParaRPr lang="zh-CN" altLang="en-US" sz="2000">
              <a:solidFill>
                <a:schemeClr val="lt1"/>
              </a:solidFill>
              <a:latin typeface="汉仪中简黑简" charset="0"/>
              <a:cs typeface="汉仪中简黑简" charset="0"/>
            </a:endParaRPr>
          </a:p>
        </p:txBody>
      </p:sp>
    </p:spTree>
    <p:custDataLst>
      <p:tags r:id="rId7"/>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7" name="图片 6" descr="图片1"/>
          <p:cNvPicPr>
            <a:picLocks noChangeAspect="1"/>
          </p:cNvPicPr>
          <p:nvPr>
            <p:custDataLst>
              <p:tags r:id="rId1"/>
            </p:custDataLst>
          </p:nvPr>
        </p:nvPicPr>
        <p:blipFill>
          <a:blip r:embed="rId2"/>
          <a:stretch>
            <a:fillRect/>
          </a:stretch>
        </p:blipFill>
        <p:spPr>
          <a:xfrm>
            <a:off x="0" y="0"/>
            <a:ext cx="12223115" cy="6858000"/>
          </a:xfrm>
          <a:prstGeom prst="rect">
            <a:avLst/>
          </a:prstGeom>
        </p:spPr>
      </p:pic>
      <p:pic>
        <p:nvPicPr>
          <p:cNvPr id="8" name="图片 7" descr="图片2"/>
          <p:cNvPicPr>
            <a:picLocks noChangeAspect="1"/>
          </p:cNvPicPr>
          <p:nvPr>
            <p:custDataLst>
              <p:tags r:id="rId3"/>
            </p:custDataLst>
          </p:nvPr>
        </p:nvPicPr>
        <p:blipFill>
          <a:blip r:embed="rId4"/>
          <a:stretch>
            <a:fillRect/>
          </a:stretch>
        </p:blipFill>
        <p:spPr>
          <a:xfrm>
            <a:off x="18434" y="390525"/>
            <a:ext cx="11765228" cy="6076950"/>
          </a:xfrm>
          <a:prstGeom prst="rect">
            <a:avLst/>
          </a:prstGeom>
        </p:spPr>
      </p:pic>
      <p:sp>
        <p:nvSpPr>
          <p:cNvPr id="2" name="文本框 1"/>
          <p:cNvSpPr txBox="1"/>
          <p:nvPr/>
        </p:nvSpPr>
        <p:spPr>
          <a:xfrm>
            <a:off x="323850" y="494665"/>
            <a:ext cx="6096000" cy="521970"/>
          </a:xfrm>
          <a:prstGeom prst="rect">
            <a:avLst/>
          </a:prstGeom>
          <a:noFill/>
        </p:spPr>
        <p:txBody>
          <a:bodyPr wrap="square" rtlCol="0" anchor="t">
            <a:spAutoFit/>
          </a:bodyPr>
          <a:p>
            <a:r>
              <a:rPr lang="zh-CN" altLang="en-US" sz="2800">
                <a:solidFill>
                  <a:schemeClr val="accent1"/>
                </a:solidFill>
                <a:latin typeface="汉仪中简黑简" charset="0"/>
                <a:ea typeface="汉仪中简黑简" charset="0"/>
              </a:rPr>
              <a:t>推磨牙向后的设计</a:t>
            </a:r>
            <a:endParaRPr lang="zh-CN" altLang="en-US" sz="2800">
              <a:solidFill>
                <a:schemeClr val="accent1"/>
              </a:solidFill>
              <a:latin typeface="汉仪中简黑简" charset="0"/>
              <a:ea typeface="汉仪中简黑简" charset="0"/>
            </a:endParaRPr>
          </a:p>
        </p:txBody>
      </p:sp>
      <p:pic>
        <p:nvPicPr>
          <p:cNvPr id="3" name="图片 2"/>
          <p:cNvPicPr>
            <a:picLocks noChangeAspect="1"/>
          </p:cNvPicPr>
          <p:nvPr/>
        </p:nvPicPr>
        <p:blipFill>
          <a:blip r:embed="rId5"/>
          <a:srcRect t="9226"/>
          <a:stretch>
            <a:fillRect/>
          </a:stretch>
        </p:blipFill>
        <p:spPr>
          <a:xfrm>
            <a:off x="1132205" y="1506855"/>
            <a:ext cx="9927590" cy="1331595"/>
          </a:xfrm>
          <a:prstGeom prst="rect">
            <a:avLst/>
          </a:prstGeom>
        </p:spPr>
      </p:pic>
      <p:sp>
        <p:nvSpPr>
          <p:cNvPr id="4" name="文本框 3"/>
          <p:cNvSpPr txBox="1"/>
          <p:nvPr>
            <p:custDataLst>
              <p:tags r:id="rId6"/>
            </p:custDataLst>
          </p:nvPr>
        </p:nvSpPr>
        <p:spPr>
          <a:xfrm>
            <a:off x="323850" y="3088640"/>
            <a:ext cx="6096000" cy="521970"/>
          </a:xfrm>
          <a:prstGeom prst="rect">
            <a:avLst/>
          </a:prstGeom>
          <a:noFill/>
        </p:spPr>
        <p:txBody>
          <a:bodyPr wrap="square" rtlCol="0" anchor="t">
            <a:spAutoFit/>
          </a:bodyPr>
          <a:p>
            <a:r>
              <a:rPr lang="zh-CN" altLang="en-US" sz="2800">
                <a:solidFill>
                  <a:schemeClr val="lt1"/>
                </a:solidFill>
                <a:latin typeface="汉仪中简黑简" charset="0"/>
                <a:cs typeface="汉仪中简黑简" charset="0"/>
              </a:rPr>
              <a:t>1.确保磨牙远移量</a:t>
            </a:r>
            <a:endParaRPr lang="zh-CN" altLang="en-US" sz="2800">
              <a:solidFill>
                <a:schemeClr val="lt1"/>
              </a:solidFill>
              <a:latin typeface="汉仪中简黑简" charset="0"/>
              <a:cs typeface="汉仪中简黑简" charset="0"/>
            </a:endParaRPr>
          </a:p>
        </p:txBody>
      </p:sp>
      <p:pic>
        <p:nvPicPr>
          <p:cNvPr id="5" name="图片 4"/>
          <p:cNvPicPr>
            <a:picLocks noChangeAspect="1"/>
          </p:cNvPicPr>
          <p:nvPr/>
        </p:nvPicPr>
        <p:blipFill>
          <a:blip r:embed="rId7"/>
          <a:stretch>
            <a:fillRect/>
          </a:stretch>
        </p:blipFill>
        <p:spPr>
          <a:xfrm>
            <a:off x="466090" y="3761740"/>
            <a:ext cx="6508115" cy="2960370"/>
          </a:xfrm>
          <a:prstGeom prst="rect">
            <a:avLst/>
          </a:prstGeom>
        </p:spPr>
      </p:pic>
      <p:sp>
        <p:nvSpPr>
          <p:cNvPr id="6" name="文本框 5"/>
          <p:cNvSpPr txBox="1"/>
          <p:nvPr>
            <p:custDataLst>
              <p:tags r:id="rId8"/>
            </p:custDataLst>
          </p:nvPr>
        </p:nvSpPr>
        <p:spPr>
          <a:xfrm>
            <a:off x="7381875" y="4142105"/>
            <a:ext cx="4642485" cy="1753235"/>
          </a:xfrm>
          <a:prstGeom prst="rect">
            <a:avLst/>
          </a:prstGeom>
          <a:noFill/>
        </p:spPr>
        <p:txBody>
          <a:bodyPr wrap="square" rtlCol="0" anchor="t">
            <a:spAutoFit/>
          </a:bodyPr>
          <a:p>
            <a:pPr fontAlgn="auto">
              <a:lnSpc>
                <a:spcPct val="150000"/>
              </a:lnSpc>
            </a:pPr>
            <a:r>
              <a:rPr lang="zh-CN" altLang="en-US" sz="2400">
                <a:solidFill>
                  <a:schemeClr val="lt1"/>
                </a:solidFill>
                <a:latin typeface="汉仪中简黑简" charset="0"/>
                <a:cs typeface="汉仪中简黑简" charset="0"/>
              </a:rPr>
              <a:t>    在磨牙远移的过程中需要进行充分的支抗设计与控制，以使磨牙远移量按照预先设计被实施。</a:t>
            </a:r>
            <a:endParaRPr lang="zh-CN" altLang="en-US" sz="2400">
              <a:solidFill>
                <a:schemeClr val="lt1"/>
              </a:solidFill>
              <a:latin typeface="汉仪中简黑简" charset="0"/>
              <a:cs typeface="汉仪中简黑简" charset="0"/>
            </a:endParaRPr>
          </a:p>
        </p:txBody>
      </p:sp>
    </p:spTree>
    <p:custDataLst>
      <p:tags r:id="rId9"/>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7" name="图片 6" descr="图片1"/>
          <p:cNvPicPr>
            <a:picLocks noChangeAspect="1"/>
          </p:cNvPicPr>
          <p:nvPr>
            <p:custDataLst>
              <p:tags r:id="rId1"/>
            </p:custDataLst>
          </p:nvPr>
        </p:nvPicPr>
        <p:blipFill>
          <a:blip r:embed="rId2"/>
          <a:stretch>
            <a:fillRect/>
          </a:stretch>
        </p:blipFill>
        <p:spPr>
          <a:xfrm>
            <a:off x="0" y="0"/>
            <a:ext cx="12223115" cy="6858000"/>
          </a:xfrm>
          <a:prstGeom prst="rect">
            <a:avLst/>
          </a:prstGeom>
        </p:spPr>
      </p:pic>
      <p:pic>
        <p:nvPicPr>
          <p:cNvPr id="6" name="图片 5" descr="图片2"/>
          <p:cNvPicPr>
            <a:picLocks noChangeAspect="1"/>
          </p:cNvPicPr>
          <p:nvPr>
            <p:custDataLst>
              <p:tags r:id="rId3"/>
            </p:custDataLst>
          </p:nvPr>
        </p:nvPicPr>
        <p:blipFill>
          <a:blip r:embed="rId4"/>
          <a:stretch>
            <a:fillRect/>
          </a:stretch>
        </p:blipFill>
        <p:spPr>
          <a:xfrm>
            <a:off x="18434" y="390525"/>
            <a:ext cx="11765228" cy="6076950"/>
          </a:xfrm>
          <a:prstGeom prst="rect">
            <a:avLst/>
          </a:prstGeom>
        </p:spPr>
      </p:pic>
      <p:sp>
        <p:nvSpPr>
          <p:cNvPr id="2" name="文本框 1"/>
          <p:cNvSpPr txBox="1"/>
          <p:nvPr>
            <p:custDataLst>
              <p:tags r:id="rId5"/>
            </p:custDataLst>
          </p:nvPr>
        </p:nvSpPr>
        <p:spPr>
          <a:xfrm>
            <a:off x="62865" y="513080"/>
            <a:ext cx="6096000" cy="1383665"/>
          </a:xfrm>
          <a:prstGeom prst="rect">
            <a:avLst/>
          </a:prstGeom>
          <a:noFill/>
        </p:spPr>
        <p:txBody>
          <a:bodyPr wrap="square" rtlCol="0" anchor="t">
            <a:spAutoFit/>
          </a:bodyPr>
          <a:p>
            <a:r>
              <a:rPr lang="zh-CN" altLang="en-US" sz="2800">
                <a:solidFill>
                  <a:schemeClr val="lt1"/>
                </a:solidFill>
                <a:latin typeface="汉仪中简黑简" charset="0"/>
                <a:cs typeface="汉仪中简黑简" charset="0"/>
              </a:rPr>
              <a:t>如何确保磨牙远移到位？</a:t>
            </a:r>
            <a:endParaRPr lang="zh-CN" altLang="en-US" sz="2800">
              <a:solidFill>
                <a:schemeClr val="lt1"/>
              </a:solidFill>
              <a:latin typeface="汉仪中简黑简" charset="0"/>
              <a:cs typeface="汉仪中简黑简" charset="0"/>
            </a:endParaRPr>
          </a:p>
          <a:p>
            <a:endParaRPr lang="zh-CN" altLang="en-US" sz="2800">
              <a:solidFill>
                <a:schemeClr val="lt1"/>
              </a:solidFill>
              <a:latin typeface="汉仪中简黑简" charset="0"/>
              <a:cs typeface="汉仪中简黑简" charset="0"/>
            </a:endParaRPr>
          </a:p>
          <a:p>
            <a:r>
              <a:rPr lang="zh-CN" altLang="en-US" sz="2800">
                <a:solidFill>
                  <a:schemeClr val="lt1"/>
                </a:solidFill>
                <a:latin typeface="汉仪中简黑简" charset="0"/>
                <a:cs typeface="汉仪中简黑简" charset="0"/>
              </a:rPr>
              <a:t>—— 合理的支抗控制</a:t>
            </a:r>
            <a:endParaRPr lang="zh-CN" altLang="en-US" sz="2800">
              <a:solidFill>
                <a:schemeClr val="lt1"/>
              </a:solidFill>
              <a:latin typeface="汉仪中简黑简" charset="0"/>
              <a:cs typeface="汉仪中简黑简" charset="0"/>
            </a:endParaRPr>
          </a:p>
        </p:txBody>
      </p:sp>
      <p:pic>
        <p:nvPicPr>
          <p:cNvPr id="4" name="图片 3"/>
          <p:cNvPicPr>
            <a:picLocks noChangeAspect="1"/>
          </p:cNvPicPr>
          <p:nvPr/>
        </p:nvPicPr>
        <p:blipFill>
          <a:blip r:embed="rId6"/>
          <a:stretch>
            <a:fillRect/>
          </a:stretch>
        </p:blipFill>
        <p:spPr>
          <a:xfrm>
            <a:off x="301625" y="2125980"/>
            <a:ext cx="11744960" cy="3920490"/>
          </a:xfrm>
          <a:prstGeom prst="rect">
            <a:avLst/>
          </a:prstGeom>
        </p:spPr>
      </p:pic>
    </p:spTree>
    <p:custDataLst>
      <p:tags r:id="rId7"/>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7" name="图片 6" descr="图片1"/>
          <p:cNvPicPr>
            <a:picLocks noChangeAspect="1"/>
          </p:cNvPicPr>
          <p:nvPr>
            <p:custDataLst>
              <p:tags r:id="rId1"/>
            </p:custDataLst>
          </p:nvPr>
        </p:nvPicPr>
        <p:blipFill>
          <a:blip r:embed="rId2"/>
          <a:stretch>
            <a:fillRect/>
          </a:stretch>
        </p:blipFill>
        <p:spPr>
          <a:xfrm>
            <a:off x="0" y="0"/>
            <a:ext cx="12223115" cy="6858000"/>
          </a:xfrm>
          <a:prstGeom prst="rect">
            <a:avLst/>
          </a:prstGeom>
        </p:spPr>
      </p:pic>
      <p:pic>
        <p:nvPicPr>
          <p:cNvPr id="6" name="图片 5" descr="图片2"/>
          <p:cNvPicPr>
            <a:picLocks noChangeAspect="1"/>
          </p:cNvPicPr>
          <p:nvPr>
            <p:custDataLst>
              <p:tags r:id="rId3"/>
            </p:custDataLst>
          </p:nvPr>
        </p:nvPicPr>
        <p:blipFill>
          <a:blip r:embed="rId4"/>
          <a:stretch>
            <a:fillRect/>
          </a:stretch>
        </p:blipFill>
        <p:spPr>
          <a:xfrm>
            <a:off x="18434" y="390525"/>
            <a:ext cx="11765228" cy="6076950"/>
          </a:xfrm>
          <a:prstGeom prst="rect">
            <a:avLst/>
          </a:prstGeom>
        </p:spPr>
      </p:pic>
      <p:sp>
        <p:nvSpPr>
          <p:cNvPr id="2" name="文本框 1"/>
          <p:cNvSpPr txBox="1"/>
          <p:nvPr>
            <p:custDataLst>
              <p:tags r:id="rId5"/>
            </p:custDataLst>
          </p:nvPr>
        </p:nvSpPr>
        <p:spPr>
          <a:xfrm>
            <a:off x="132715" y="1522730"/>
            <a:ext cx="11926570" cy="4399915"/>
          </a:xfrm>
          <a:prstGeom prst="rect">
            <a:avLst/>
          </a:prstGeom>
          <a:noFill/>
        </p:spPr>
        <p:txBody>
          <a:bodyPr wrap="square" rtlCol="0" anchor="t">
            <a:spAutoFit/>
          </a:bodyPr>
          <a:p>
            <a:pPr fontAlgn="auto">
              <a:lnSpc>
                <a:spcPct val="150000"/>
              </a:lnSpc>
            </a:pPr>
            <a:r>
              <a:rPr lang="zh-CN" altLang="en-US" sz="2800">
                <a:solidFill>
                  <a:schemeClr val="lt1"/>
                </a:solidFill>
                <a:latin typeface="汉仪中简黑简" charset="0"/>
                <a:cs typeface="汉仪中简黑简" charset="0"/>
              </a:rPr>
              <a:t>· 合理利用个性化步骤设计，充分利用颌内支抗，例如减少同时移动的牙齿，利用牙弓内其他牙作为支抗推磨牙向后创造间隙。</a:t>
            </a:r>
            <a:endParaRPr lang="zh-CN" altLang="en-US" sz="2800">
              <a:solidFill>
                <a:schemeClr val="lt1"/>
              </a:solidFill>
              <a:latin typeface="汉仪中简黑简" charset="0"/>
              <a:cs typeface="汉仪中简黑简" charset="0"/>
            </a:endParaRPr>
          </a:p>
          <a:p>
            <a:pPr fontAlgn="auto">
              <a:lnSpc>
                <a:spcPct val="150000"/>
              </a:lnSpc>
            </a:pPr>
            <a:endParaRPr lang="zh-CN" altLang="en-US" sz="2800">
              <a:solidFill>
                <a:schemeClr val="lt1"/>
              </a:solidFill>
              <a:latin typeface="汉仪中简黑简" charset="0"/>
              <a:cs typeface="汉仪中简黑简" charset="0"/>
            </a:endParaRPr>
          </a:p>
          <a:p>
            <a:pPr fontAlgn="auto">
              <a:lnSpc>
                <a:spcPct val="150000"/>
              </a:lnSpc>
            </a:pPr>
            <a:r>
              <a:rPr lang="zh-CN" altLang="en-US" sz="2800">
                <a:solidFill>
                  <a:schemeClr val="lt1"/>
                </a:solidFill>
                <a:latin typeface="汉仪中简黑简" charset="0"/>
                <a:cs typeface="汉仪中简黑简" charset="0"/>
              </a:rPr>
              <a:t>· 设计颌间和颌外支抗等辅助手段，加强磨牙远移过程找中的支抗控制，例如在远移过程中适时的添加Ⅱ类牵引或者种植支抗（参考由轻到重，根据患者临床复诊情况进行调整力值的原则）辅助进行支抗控制。</a:t>
            </a:r>
            <a:endParaRPr lang="zh-CN" altLang="en-US" sz="2800">
              <a:solidFill>
                <a:schemeClr val="lt1"/>
              </a:solidFill>
              <a:latin typeface="汉仪中简黑简" charset="0"/>
              <a:cs typeface="汉仪中简黑简" charset="0"/>
            </a:endParaRPr>
          </a:p>
          <a:p>
            <a:endParaRPr lang="zh-CN" altLang="en-US" sz="2800">
              <a:solidFill>
                <a:schemeClr val="lt1"/>
              </a:solidFill>
              <a:latin typeface="汉仪中简黑简" charset="0"/>
              <a:cs typeface="汉仪中简黑简" charset="0"/>
            </a:endParaRPr>
          </a:p>
        </p:txBody>
      </p:sp>
    </p:spTree>
    <p:custDataLst>
      <p:tags r:id="rId6"/>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7" name="图片 6" descr="图片1"/>
          <p:cNvPicPr>
            <a:picLocks noChangeAspect="1"/>
          </p:cNvPicPr>
          <p:nvPr>
            <p:custDataLst>
              <p:tags r:id="rId1"/>
            </p:custDataLst>
          </p:nvPr>
        </p:nvPicPr>
        <p:blipFill>
          <a:blip r:embed="rId2"/>
          <a:stretch>
            <a:fillRect/>
          </a:stretch>
        </p:blipFill>
        <p:spPr>
          <a:xfrm>
            <a:off x="0" y="0"/>
            <a:ext cx="12223115" cy="6858000"/>
          </a:xfrm>
          <a:prstGeom prst="rect">
            <a:avLst/>
          </a:prstGeom>
        </p:spPr>
      </p:pic>
      <p:pic>
        <p:nvPicPr>
          <p:cNvPr id="6" name="图片 5" descr="图片2"/>
          <p:cNvPicPr>
            <a:picLocks noChangeAspect="1"/>
          </p:cNvPicPr>
          <p:nvPr>
            <p:custDataLst>
              <p:tags r:id="rId3"/>
            </p:custDataLst>
          </p:nvPr>
        </p:nvPicPr>
        <p:blipFill>
          <a:blip r:embed="rId4"/>
          <a:stretch>
            <a:fillRect/>
          </a:stretch>
        </p:blipFill>
        <p:spPr>
          <a:xfrm>
            <a:off x="18434" y="390525"/>
            <a:ext cx="11765228" cy="6076950"/>
          </a:xfrm>
          <a:prstGeom prst="rect">
            <a:avLst/>
          </a:prstGeom>
        </p:spPr>
      </p:pic>
      <p:sp>
        <p:nvSpPr>
          <p:cNvPr id="2" name="文本框 1"/>
          <p:cNvSpPr txBox="1"/>
          <p:nvPr/>
        </p:nvSpPr>
        <p:spPr>
          <a:xfrm>
            <a:off x="349885" y="555625"/>
            <a:ext cx="6096000" cy="521970"/>
          </a:xfrm>
          <a:prstGeom prst="rect">
            <a:avLst/>
          </a:prstGeom>
          <a:noFill/>
        </p:spPr>
        <p:txBody>
          <a:bodyPr wrap="square" rtlCol="0" anchor="t">
            <a:spAutoFit/>
          </a:bodyPr>
          <a:p>
            <a:r>
              <a:rPr lang="zh-CN" altLang="en-US" sz="2800">
                <a:solidFill>
                  <a:schemeClr val="accent1"/>
                </a:solidFill>
                <a:latin typeface="汉仪中简黑简" charset="0"/>
                <a:ea typeface="汉仪中简黑简" charset="0"/>
              </a:rPr>
              <a:t>合理设计步骤</a:t>
            </a:r>
            <a:endParaRPr lang="zh-CN" altLang="en-US" sz="2800">
              <a:solidFill>
                <a:schemeClr val="accent1"/>
              </a:solidFill>
              <a:latin typeface="汉仪中简黑简" charset="0"/>
              <a:ea typeface="汉仪中简黑简" charset="0"/>
            </a:endParaRPr>
          </a:p>
        </p:txBody>
      </p:sp>
      <p:pic>
        <p:nvPicPr>
          <p:cNvPr id="3" name="图片 2"/>
          <p:cNvPicPr>
            <a:picLocks noChangeAspect="1"/>
          </p:cNvPicPr>
          <p:nvPr/>
        </p:nvPicPr>
        <p:blipFill>
          <a:blip r:embed="rId5"/>
          <a:stretch>
            <a:fillRect/>
          </a:stretch>
        </p:blipFill>
        <p:spPr>
          <a:xfrm>
            <a:off x="1107440" y="1596390"/>
            <a:ext cx="9977755" cy="4885690"/>
          </a:xfrm>
          <a:prstGeom prst="rect">
            <a:avLst/>
          </a:prstGeom>
        </p:spPr>
      </p:pic>
    </p:spTree>
    <p:custDataLst>
      <p:tags r:id="rId6"/>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7" name="图片 6" descr="图片1"/>
          <p:cNvPicPr>
            <a:picLocks noChangeAspect="1"/>
          </p:cNvPicPr>
          <p:nvPr>
            <p:custDataLst>
              <p:tags r:id="rId1"/>
            </p:custDataLst>
          </p:nvPr>
        </p:nvPicPr>
        <p:blipFill>
          <a:blip r:embed="rId2"/>
          <a:stretch>
            <a:fillRect/>
          </a:stretch>
        </p:blipFill>
        <p:spPr>
          <a:xfrm>
            <a:off x="0" y="0"/>
            <a:ext cx="12223115" cy="6858000"/>
          </a:xfrm>
          <a:prstGeom prst="rect">
            <a:avLst/>
          </a:prstGeom>
        </p:spPr>
      </p:pic>
      <p:pic>
        <p:nvPicPr>
          <p:cNvPr id="6" name="图片 5" descr="图片2"/>
          <p:cNvPicPr>
            <a:picLocks noChangeAspect="1"/>
          </p:cNvPicPr>
          <p:nvPr>
            <p:custDataLst>
              <p:tags r:id="rId3"/>
            </p:custDataLst>
          </p:nvPr>
        </p:nvPicPr>
        <p:blipFill>
          <a:blip r:embed="rId4"/>
          <a:stretch>
            <a:fillRect/>
          </a:stretch>
        </p:blipFill>
        <p:spPr>
          <a:xfrm>
            <a:off x="18434" y="390525"/>
            <a:ext cx="11765228" cy="6076950"/>
          </a:xfrm>
          <a:prstGeom prst="rect">
            <a:avLst/>
          </a:prstGeom>
        </p:spPr>
      </p:pic>
      <p:sp>
        <p:nvSpPr>
          <p:cNvPr id="2" name="文本框 1"/>
          <p:cNvSpPr txBox="1"/>
          <p:nvPr>
            <p:custDataLst>
              <p:tags r:id="rId5"/>
            </p:custDataLst>
          </p:nvPr>
        </p:nvSpPr>
        <p:spPr>
          <a:xfrm>
            <a:off x="150495" y="1444625"/>
            <a:ext cx="11891645" cy="4615815"/>
          </a:xfrm>
          <a:prstGeom prst="rect">
            <a:avLst/>
          </a:prstGeom>
          <a:noFill/>
        </p:spPr>
        <p:txBody>
          <a:bodyPr wrap="square" rtlCol="0" anchor="t">
            <a:spAutoFit/>
          </a:bodyPr>
          <a:p>
            <a:pPr fontAlgn="auto">
              <a:lnSpc>
                <a:spcPct val="150000"/>
              </a:lnSpc>
            </a:pPr>
            <a:r>
              <a:rPr lang="en-US" altLang="zh-CN" sz="2800">
                <a:solidFill>
                  <a:schemeClr val="lt1"/>
                </a:solidFill>
                <a:latin typeface="汉仪中简黑简" charset="0"/>
                <a:cs typeface="汉仪中简黑简" charset="0"/>
              </a:rPr>
              <a:t>        </a:t>
            </a:r>
            <a:r>
              <a:rPr lang="zh-CN" altLang="en-US" sz="2800">
                <a:solidFill>
                  <a:schemeClr val="lt1"/>
                </a:solidFill>
                <a:latin typeface="汉仪中简黑简" charset="0"/>
                <a:cs typeface="汉仪中简黑简" charset="0"/>
              </a:rPr>
              <a:t>进行磨牙远移的过程中，同时移动的牙齿越多，对支抗的要求越高，在支抗和时间之间取得平衡，在治疗中可以根据临床实际情况进行选用。</a:t>
            </a:r>
            <a:endParaRPr lang="zh-CN" altLang="en-US" sz="2800">
              <a:solidFill>
                <a:schemeClr val="lt1"/>
              </a:solidFill>
              <a:latin typeface="汉仪中简黑简" charset="0"/>
              <a:cs typeface="汉仪中简黑简" charset="0"/>
            </a:endParaRPr>
          </a:p>
          <a:p>
            <a:pPr fontAlgn="auto">
              <a:lnSpc>
                <a:spcPct val="150000"/>
              </a:lnSpc>
            </a:pPr>
            <a:endParaRPr lang="zh-CN" altLang="en-US" sz="2800">
              <a:solidFill>
                <a:schemeClr val="lt1"/>
              </a:solidFill>
              <a:latin typeface="汉仪中简黑简" charset="0"/>
              <a:cs typeface="汉仪中简黑简" charset="0"/>
            </a:endParaRPr>
          </a:p>
          <a:p>
            <a:pPr fontAlgn="auto">
              <a:lnSpc>
                <a:spcPct val="150000"/>
              </a:lnSpc>
            </a:pPr>
            <a:r>
              <a:rPr lang="zh-CN" altLang="en-US" sz="2800">
                <a:solidFill>
                  <a:schemeClr val="lt1"/>
                </a:solidFill>
                <a:latin typeface="汉仪中简黑简" charset="0"/>
                <a:cs typeface="汉仪中简黑简" charset="0"/>
              </a:rPr>
              <a:t>    </a:t>
            </a:r>
            <a:r>
              <a:rPr lang="en-US" altLang="zh-CN" sz="2800">
                <a:solidFill>
                  <a:schemeClr val="lt1"/>
                </a:solidFill>
                <a:latin typeface="汉仪中简黑简" charset="0"/>
                <a:cs typeface="汉仪中简黑简" charset="0"/>
              </a:rPr>
              <a:t>    </a:t>
            </a:r>
            <a:r>
              <a:rPr lang="zh-CN" altLang="en-US" sz="2800">
                <a:solidFill>
                  <a:schemeClr val="lt1"/>
                </a:solidFill>
                <a:latin typeface="汉仪中简黑简" charset="0"/>
                <a:cs typeface="汉仪中简黑简" charset="0"/>
              </a:rPr>
              <a:t>如果医生和患者对于时间要求较高，可根据具体的临床实际以及医生的经验，适当增加同时移动的牙齿以缩短步骤，但是此时常常需要更好的支抗控制，例如种植支抗等。</a:t>
            </a:r>
            <a:endParaRPr lang="zh-CN" altLang="en-US" sz="2800">
              <a:solidFill>
                <a:schemeClr val="lt1"/>
              </a:solidFill>
              <a:latin typeface="汉仪中简黑简" charset="0"/>
              <a:cs typeface="汉仪中简黑简" charset="0"/>
            </a:endParaRPr>
          </a:p>
        </p:txBody>
      </p:sp>
    </p:spTree>
    <p:custDataLst>
      <p:tags r:id="rId6"/>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7" name="图片 6" descr="图片1"/>
          <p:cNvPicPr>
            <a:picLocks noChangeAspect="1"/>
          </p:cNvPicPr>
          <p:nvPr>
            <p:custDataLst>
              <p:tags r:id="rId1"/>
            </p:custDataLst>
          </p:nvPr>
        </p:nvPicPr>
        <p:blipFill>
          <a:blip r:embed="rId2"/>
          <a:stretch>
            <a:fillRect/>
          </a:stretch>
        </p:blipFill>
        <p:spPr>
          <a:xfrm>
            <a:off x="0" y="0"/>
            <a:ext cx="12223115" cy="6858000"/>
          </a:xfrm>
          <a:prstGeom prst="rect">
            <a:avLst/>
          </a:prstGeom>
        </p:spPr>
      </p:pic>
      <p:pic>
        <p:nvPicPr>
          <p:cNvPr id="6" name="图片 5" descr="图片2"/>
          <p:cNvPicPr>
            <a:picLocks noChangeAspect="1"/>
          </p:cNvPicPr>
          <p:nvPr>
            <p:custDataLst>
              <p:tags r:id="rId3"/>
            </p:custDataLst>
          </p:nvPr>
        </p:nvPicPr>
        <p:blipFill>
          <a:blip r:embed="rId4"/>
          <a:stretch>
            <a:fillRect/>
          </a:stretch>
        </p:blipFill>
        <p:spPr>
          <a:xfrm>
            <a:off x="18434" y="390525"/>
            <a:ext cx="11765228" cy="6076950"/>
          </a:xfrm>
          <a:prstGeom prst="rect">
            <a:avLst/>
          </a:prstGeom>
        </p:spPr>
      </p:pic>
      <p:sp>
        <p:nvSpPr>
          <p:cNvPr id="2" name="文本框 1"/>
          <p:cNvSpPr txBox="1"/>
          <p:nvPr/>
        </p:nvSpPr>
        <p:spPr>
          <a:xfrm>
            <a:off x="323850" y="477520"/>
            <a:ext cx="6096000" cy="521970"/>
          </a:xfrm>
          <a:prstGeom prst="rect">
            <a:avLst/>
          </a:prstGeom>
          <a:noFill/>
        </p:spPr>
        <p:txBody>
          <a:bodyPr wrap="square" rtlCol="0" anchor="t">
            <a:spAutoFit/>
          </a:bodyPr>
          <a:p>
            <a:r>
              <a:rPr lang="zh-CN" altLang="en-US" sz="2800">
                <a:solidFill>
                  <a:schemeClr val="accent1"/>
                </a:solidFill>
                <a:latin typeface="汉仪中简黑简" charset="0"/>
                <a:cs typeface="汉仪中简黑简" charset="0"/>
              </a:rPr>
              <a:t>2． 确保前牙转矩控制</a:t>
            </a:r>
            <a:endParaRPr lang="zh-CN" altLang="en-US" sz="2800">
              <a:solidFill>
                <a:schemeClr val="accent1"/>
              </a:solidFill>
              <a:latin typeface="汉仪中简黑简" charset="0"/>
              <a:cs typeface="汉仪中简黑简" charset="0"/>
            </a:endParaRPr>
          </a:p>
        </p:txBody>
      </p:sp>
      <p:pic>
        <p:nvPicPr>
          <p:cNvPr id="3" name="图片 2"/>
          <p:cNvPicPr>
            <a:picLocks noChangeAspect="1"/>
          </p:cNvPicPr>
          <p:nvPr/>
        </p:nvPicPr>
        <p:blipFill>
          <a:blip r:embed="rId5"/>
          <a:stretch>
            <a:fillRect/>
          </a:stretch>
        </p:blipFill>
        <p:spPr>
          <a:xfrm>
            <a:off x="86995" y="2094865"/>
            <a:ext cx="7131685" cy="3319145"/>
          </a:xfrm>
          <a:prstGeom prst="rect">
            <a:avLst/>
          </a:prstGeom>
        </p:spPr>
      </p:pic>
      <p:sp>
        <p:nvSpPr>
          <p:cNvPr id="4" name="文本框 3"/>
          <p:cNvSpPr txBox="1"/>
          <p:nvPr>
            <p:custDataLst>
              <p:tags r:id="rId6"/>
            </p:custDataLst>
          </p:nvPr>
        </p:nvSpPr>
        <p:spPr>
          <a:xfrm>
            <a:off x="7312025" y="2094865"/>
            <a:ext cx="4791075" cy="2861310"/>
          </a:xfrm>
          <a:prstGeom prst="rect">
            <a:avLst/>
          </a:prstGeom>
          <a:noFill/>
        </p:spPr>
        <p:txBody>
          <a:bodyPr wrap="square" rtlCol="0" anchor="t">
            <a:spAutoFit/>
          </a:bodyPr>
          <a:p>
            <a:pPr fontAlgn="auto">
              <a:lnSpc>
                <a:spcPct val="150000"/>
              </a:lnSpc>
            </a:pPr>
            <a:r>
              <a:rPr lang="en-US" altLang="zh-CN" sz="2400">
                <a:solidFill>
                  <a:schemeClr val="lt1"/>
                </a:solidFill>
                <a:latin typeface="汉仪中简黑简" charset="0"/>
                <a:cs typeface="汉仪中简黑简" charset="0"/>
              </a:rPr>
              <a:t>       </a:t>
            </a:r>
            <a:r>
              <a:rPr lang="zh-CN" altLang="en-US" sz="2400">
                <a:solidFill>
                  <a:schemeClr val="lt1"/>
                </a:solidFill>
                <a:latin typeface="汉仪中简黑简" charset="0"/>
                <a:cs typeface="汉仪中简黑简" charset="0"/>
              </a:rPr>
              <a:t>当后牙远移后产生间隙后，前牙开始利用间隙进行内收，过程中为了保证内收的顺利进行，需要确保转矩控制，以保证牙齿移动的安全性和有效性。</a:t>
            </a:r>
            <a:endParaRPr lang="zh-CN" altLang="en-US" sz="2400">
              <a:solidFill>
                <a:schemeClr val="lt1"/>
              </a:solidFill>
              <a:latin typeface="汉仪中简黑简" charset="0"/>
              <a:cs typeface="汉仪中简黑简" charset="0"/>
            </a:endParaRPr>
          </a:p>
        </p:txBody>
      </p:sp>
    </p:spTree>
    <p:custDataLst>
      <p:tags r:id="rId7"/>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7" name="图片 6" descr="图片1"/>
          <p:cNvPicPr>
            <a:picLocks noChangeAspect="1"/>
          </p:cNvPicPr>
          <p:nvPr>
            <p:custDataLst>
              <p:tags r:id="rId1"/>
            </p:custDataLst>
          </p:nvPr>
        </p:nvPicPr>
        <p:blipFill>
          <a:blip r:embed="rId2"/>
          <a:stretch>
            <a:fillRect/>
          </a:stretch>
        </p:blipFill>
        <p:spPr>
          <a:xfrm>
            <a:off x="0" y="0"/>
            <a:ext cx="12223115" cy="6858000"/>
          </a:xfrm>
          <a:prstGeom prst="rect">
            <a:avLst/>
          </a:prstGeom>
        </p:spPr>
      </p:pic>
      <p:pic>
        <p:nvPicPr>
          <p:cNvPr id="6" name="图片 5" descr="图片2"/>
          <p:cNvPicPr>
            <a:picLocks noChangeAspect="1"/>
          </p:cNvPicPr>
          <p:nvPr>
            <p:custDataLst>
              <p:tags r:id="rId3"/>
            </p:custDataLst>
          </p:nvPr>
        </p:nvPicPr>
        <p:blipFill>
          <a:blip r:embed="rId4"/>
          <a:stretch>
            <a:fillRect/>
          </a:stretch>
        </p:blipFill>
        <p:spPr>
          <a:xfrm>
            <a:off x="18434" y="390525"/>
            <a:ext cx="11765228" cy="6076950"/>
          </a:xfrm>
          <a:prstGeom prst="rect">
            <a:avLst/>
          </a:prstGeom>
        </p:spPr>
      </p:pic>
      <p:pic>
        <p:nvPicPr>
          <p:cNvPr id="2" name="图片 1"/>
          <p:cNvPicPr>
            <a:picLocks noChangeAspect="1"/>
          </p:cNvPicPr>
          <p:nvPr/>
        </p:nvPicPr>
        <p:blipFill>
          <a:blip r:embed="rId5"/>
          <a:stretch>
            <a:fillRect/>
          </a:stretch>
        </p:blipFill>
        <p:spPr>
          <a:xfrm>
            <a:off x="1048385" y="725170"/>
            <a:ext cx="10492105" cy="5168900"/>
          </a:xfrm>
          <a:prstGeom prst="rect">
            <a:avLst/>
          </a:prstGeom>
        </p:spPr>
      </p:pic>
    </p:spTree>
    <p:custDataLst>
      <p:tags r:id="rId6"/>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7" name="图片 6" descr="图片1"/>
          <p:cNvPicPr>
            <a:picLocks noChangeAspect="1"/>
          </p:cNvPicPr>
          <p:nvPr>
            <p:custDataLst>
              <p:tags r:id="rId1"/>
            </p:custDataLst>
          </p:nvPr>
        </p:nvPicPr>
        <p:blipFill>
          <a:blip r:embed="rId2"/>
          <a:stretch>
            <a:fillRect/>
          </a:stretch>
        </p:blipFill>
        <p:spPr>
          <a:xfrm>
            <a:off x="0" y="0"/>
            <a:ext cx="12223115" cy="6858000"/>
          </a:xfrm>
          <a:prstGeom prst="rect">
            <a:avLst/>
          </a:prstGeom>
        </p:spPr>
      </p:pic>
      <p:pic>
        <p:nvPicPr>
          <p:cNvPr id="6" name="图片 5" descr="图片2"/>
          <p:cNvPicPr>
            <a:picLocks noChangeAspect="1"/>
          </p:cNvPicPr>
          <p:nvPr>
            <p:custDataLst>
              <p:tags r:id="rId3"/>
            </p:custDataLst>
          </p:nvPr>
        </p:nvPicPr>
        <p:blipFill>
          <a:blip r:embed="rId4"/>
          <a:stretch>
            <a:fillRect/>
          </a:stretch>
        </p:blipFill>
        <p:spPr>
          <a:xfrm>
            <a:off x="18434" y="390525"/>
            <a:ext cx="11765228" cy="6076950"/>
          </a:xfrm>
          <a:prstGeom prst="rect">
            <a:avLst/>
          </a:prstGeom>
        </p:spPr>
      </p:pic>
      <p:sp>
        <p:nvSpPr>
          <p:cNvPr id="2" name="文本框 1"/>
          <p:cNvSpPr txBox="1"/>
          <p:nvPr>
            <p:custDataLst>
              <p:tags r:id="rId5"/>
            </p:custDataLst>
          </p:nvPr>
        </p:nvSpPr>
        <p:spPr>
          <a:xfrm>
            <a:off x="158750" y="890270"/>
            <a:ext cx="11769725" cy="5077460"/>
          </a:xfrm>
          <a:prstGeom prst="rect">
            <a:avLst/>
          </a:prstGeom>
          <a:noFill/>
        </p:spPr>
        <p:txBody>
          <a:bodyPr wrap="square" rtlCol="0" anchor="t">
            <a:spAutoFit/>
          </a:bodyPr>
          <a:p>
            <a:pPr fontAlgn="auto">
              <a:lnSpc>
                <a:spcPct val="150000"/>
              </a:lnSpc>
            </a:pPr>
            <a:r>
              <a:rPr lang="zh-CN" altLang="en-US" sz="2400">
                <a:solidFill>
                  <a:schemeClr val="lt1"/>
                </a:solidFill>
                <a:latin typeface="汉仪中简黑简" charset="0"/>
                <a:cs typeface="汉仪中简黑简" charset="0"/>
              </a:rPr>
              <a:t>对于前牙的转矩控制，可以参考以上三点。</a:t>
            </a:r>
            <a:endParaRPr lang="zh-CN" altLang="en-US" sz="2400">
              <a:solidFill>
                <a:schemeClr val="lt1"/>
              </a:solidFill>
              <a:latin typeface="汉仪中简黑简" charset="0"/>
              <a:cs typeface="汉仪中简黑简" charset="0"/>
            </a:endParaRPr>
          </a:p>
          <a:p>
            <a:pPr fontAlgn="auto">
              <a:lnSpc>
                <a:spcPct val="150000"/>
              </a:lnSpc>
            </a:pPr>
            <a:endParaRPr lang="zh-CN" altLang="en-US" sz="2400">
              <a:solidFill>
                <a:schemeClr val="lt1"/>
              </a:solidFill>
              <a:latin typeface="汉仪中简黑简" charset="0"/>
              <a:cs typeface="汉仪中简黑简" charset="0"/>
            </a:endParaRPr>
          </a:p>
          <a:p>
            <a:pPr fontAlgn="auto">
              <a:lnSpc>
                <a:spcPct val="150000"/>
              </a:lnSpc>
            </a:pPr>
            <a:r>
              <a:rPr lang="zh-CN" altLang="en-US" sz="2400">
                <a:solidFill>
                  <a:schemeClr val="lt1"/>
                </a:solidFill>
                <a:latin typeface="汉仪中简黑简" charset="0"/>
                <a:cs typeface="汉仪中简黑简" charset="0"/>
              </a:rPr>
              <a:t>· 添加适当的过矫正，以抵抗前牙内收过程中的转矩丢失及“钟摆效应”</a:t>
            </a:r>
            <a:endParaRPr lang="zh-CN" altLang="en-US" sz="2400">
              <a:solidFill>
                <a:schemeClr val="lt1"/>
              </a:solidFill>
              <a:latin typeface="汉仪中简黑简" charset="0"/>
              <a:cs typeface="汉仪中简黑简" charset="0"/>
            </a:endParaRPr>
          </a:p>
          <a:p>
            <a:pPr fontAlgn="auto">
              <a:lnSpc>
                <a:spcPct val="150000"/>
              </a:lnSpc>
            </a:pPr>
            <a:endParaRPr lang="zh-CN" altLang="en-US" sz="2400">
              <a:solidFill>
                <a:schemeClr val="lt1"/>
              </a:solidFill>
              <a:latin typeface="汉仪中简黑简" charset="0"/>
              <a:cs typeface="汉仪中简黑简" charset="0"/>
            </a:endParaRPr>
          </a:p>
          <a:p>
            <a:pPr fontAlgn="auto">
              <a:lnSpc>
                <a:spcPct val="150000"/>
              </a:lnSpc>
            </a:pPr>
            <a:r>
              <a:rPr lang="zh-CN" altLang="en-US" sz="2400">
                <a:solidFill>
                  <a:schemeClr val="lt1"/>
                </a:solidFill>
                <a:latin typeface="汉仪中简黑简" charset="0"/>
                <a:cs typeface="汉仪中简黑简" charset="0"/>
              </a:rPr>
              <a:t>· 前牙内收时，可考虑先远移尖牙1mm后进行前牙的内收，以增强对于前牙的包裹面积，增加控制力。</a:t>
            </a:r>
            <a:endParaRPr lang="zh-CN" altLang="en-US" sz="2400">
              <a:solidFill>
                <a:schemeClr val="lt1"/>
              </a:solidFill>
              <a:latin typeface="汉仪中简黑简" charset="0"/>
              <a:cs typeface="汉仪中简黑简" charset="0"/>
            </a:endParaRPr>
          </a:p>
          <a:p>
            <a:pPr fontAlgn="auto">
              <a:lnSpc>
                <a:spcPct val="150000"/>
              </a:lnSpc>
            </a:pPr>
            <a:endParaRPr lang="zh-CN" altLang="en-US" sz="2400">
              <a:solidFill>
                <a:schemeClr val="lt1"/>
              </a:solidFill>
              <a:latin typeface="汉仪中简黑简" charset="0"/>
              <a:cs typeface="汉仪中简黑简" charset="0"/>
            </a:endParaRPr>
          </a:p>
          <a:p>
            <a:pPr fontAlgn="auto">
              <a:lnSpc>
                <a:spcPct val="150000"/>
              </a:lnSpc>
            </a:pPr>
            <a:r>
              <a:rPr lang="zh-CN" altLang="en-US" sz="2400">
                <a:solidFill>
                  <a:schemeClr val="lt1"/>
                </a:solidFill>
                <a:latin typeface="汉仪中简黑简" charset="0"/>
                <a:cs typeface="汉仪中简黑简" charset="0"/>
              </a:rPr>
              <a:t>· Smart Force力学驱动的原理，使用Power Ridge对前牙牙颈部施加压力，以获得更好的牙根控制，帮助获得更符合预期的牙齿移动。</a:t>
            </a:r>
            <a:endParaRPr lang="zh-CN" altLang="en-US" sz="2400">
              <a:solidFill>
                <a:schemeClr val="lt1"/>
              </a:solidFill>
              <a:latin typeface="汉仪中简黑简" charset="0"/>
              <a:cs typeface="汉仪中简黑简" charset="0"/>
            </a:endParaRPr>
          </a:p>
        </p:txBody>
      </p:sp>
    </p:spTree>
    <p:custDataLst>
      <p:tags r:id="rId6"/>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7" name="图片 6" descr="图片1"/>
          <p:cNvPicPr>
            <a:picLocks noChangeAspect="1"/>
          </p:cNvPicPr>
          <p:nvPr>
            <p:custDataLst>
              <p:tags r:id="rId1"/>
            </p:custDataLst>
          </p:nvPr>
        </p:nvPicPr>
        <p:blipFill>
          <a:blip r:embed="rId2"/>
          <a:stretch>
            <a:fillRect/>
          </a:stretch>
        </p:blipFill>
        <p:spPr>
          <a:xfrm>
            <a:off x="0" y="0"/>
            <a:ext cx="12223115" cy="6858000"/>
          </a:xfrm>
          <a:prstGeom prst="rect">
            <a:avLst/>
          </a:prstGeom>
        </p:spPr>
      </p:pic>
      <p:pic>
        <p:nvPicPr>
          <p:cNvPr id="6" name="图片 5" descr="图片2"/>
          <p:cNvPicPr>
            <a:picLocks noChangeAspect="1"/>
          </p:cNvPicPr>
          <p:nvPr>
            <p:custDataLst>
              <p:tags r:id="rId3"/>
            </p:custDataLst>
          </p:nvPr>
        </p:nvPicPr>
        <p:blipFill>
          <a:blip r:embed="rId4"/>
          <a:stretch>
            <a:fillRect/>
          </a:stretch>
        </p:blipFill>
        <p:spPr>
          <a:xfrm>
            <a:off x="18434" y="390525"/>
            <a:ext cx="11765228" cy="6076950"/>
          </a:xfrm>
          <a:prstGeom prst="rect">
            <a:avLst/>
          </a:prstGeom>
        </p:spPr>
      </p:pic>
      <p:sp>
        <p:nvSpPr>
          <p:cNvPr id="2" name="文本框 1"/>
          <p:cNvSpPr txBox="1"/>
          <p:nvPr>
            <p:custDataLst>
              <p:tags r:id="rId5"/>
            </p:custDataLst>
          </p:nvPr>
        </p:nvSpPr>
        <p:spPr>
          <a:xfrm>
            <a:off x="328295" y="321945"/>
            <a:ext cx="11535410" cy="6339205"/>
          </a:xfrm>
          <a:prstGeom prst="rect">
            <a:avLst/>
          </a:prstGeom>
          <a:noFill/>
        </p:spPr>
        <p:txBody>
          <a:bodyPr wrap="square" rtlCol="0" anchor="t">
            <a:spAutoFit/>
          </a:bodyPr>
          <a:p>
            <a:pPr fontAlgn="auto">
              <a:lnSpc>
                <a:spcPct val="150000"/>
              </a:lnSpc>
            </a:pPr>
            <a:r>
              <a:rPr lang="zh-CN" altLang="en-US" sz="2800">
                <a:solidFill>
                  <a:schemeClr val="lt1"/>
                </a:solidFill>
                <a:latin typeface="汉仪中简黑简" charset="0"/>
                <a:cs typeface="汉仪中简黑简" charset="0"/>
              </a:rPr>
              <a:t>序列化磨牙远中移动的要点小结：</a:t>
            </a:r>
            <a:endParaRPr lang="zh-CN" altLang="en-US" sz="2800">
              <a:solidFill>
                <a:schemeClr val="lt1"/>
              </a:solidFill>
              <a:latin typeface="汉仪中简黑简" charset="0"/>
              <a:cs typeface="汉仪中简黑简" charset="0"/>
            </a:endParaRPr>
          </a:p>
          <a:p>
            <a:pPr fontAlgn="auto">
              <a:lnSpc>
                <a:spcPct val="150000"/>
              </a:lnSpc>
            </a:pPr>
            <a:endParaRPr lang="zh-CN" altLang="en-US" sz="2800">
              <a:solidFill>
                <a:schemeClr val="lt1"/>
              </a:solidFill>
              <a:latin typeface="汉仪中简黑简" charset="0"/>
              <a:cs typeface="汉仪中简黑简" charset="0"/>
            </a:endParaRPr>
          </a:p>
          <a:p>
            <a:pPr fontAlgn="auto">
              <a:lnSpc>
                <a:spcPct val="150000"/>
              </a:lnSpc>
            </a:pPr>
            <a:r>
              <a:rPr lang="zh-CN" altLang="en-US" sz="2800">
                <a:solidFill>
                  <a:schemeClr val="lt1"/>
                </a:solidFill>
                <a:latin typeface="汉仪中简黑简" charset="0"/>
                <a:cs typeface="汉仪中简黑简" charset="0"/>
              </a:rPr>
              <a:t>1、 结合正畸基础，合理设置治疗目标、评估磨牙远移的界限。</a:t>
            </a:r>
            <a:endParaRPr lang="zh-CN" altLang="en-US" sz="2800">
              <a:solidFill>
                <a:schemeClr val="lt1"/>
              </a:solidFill>
              <a:latin typeface="汉仪中简黑简" charset="0"/>
              <a:cs typeface="汉仪中简黑简" charset="0"/>
            </a:endParaRPr>
          </a:p>
          <a:p>
            <a:pPr fontAlgn="auto">
              <a:lnSpc>
                <a:spcPct val="150000"/>
              </a:lnSpc>
            </a:pPr>
            <a:endParaRPr lang="zh-CN" altLang="en-US" sz="2800">
              <a:solidFill>
                <a:schemeClr val="lt1"/>
              </a:solidFill>
              <a:latin typeface="汉仪中简黑简" charset="0"/>
              <a:cs typeface="汉仪中简黑简" charset="0"/>
            </a:endParaRPr>
          </a:p>
          <a:p>
            <a:pPr fontAlgn="auto">
              <a:lnSpc>
                <a:spcPct val="150000"/>
              </a:lnSpc>
            </a:pPr>
            <a:r>
              <a:rPr lang="zh-CN" altLang="en-US" sz="2800">
                <a:solidFill>
                  <a:schemeClr val="lt1"/>
                </a:solidFill>
                <a:latin typeface="汉仪中简黑简" charset="0"/>
                <a:cs typeface="汉仪中简黑简" charset="0"/>
              </a:rPr>
              <a:t>2、 在磨牙远移时，考虑支抗，确保磨牙的远移到位，适时添加Ⅱ类牵引及种植支抗等辅助装置。</a:t>
            </a:r>
            <a:endParaRPr lang="zh-CN" altLang="en-US" sz="2800">
              <a:solidFill>
                <a:schemeClr val="lt1"/>
              </a:solidFill>
              <a:latin typeface="汉仪中简黑简" charset="0"/>
              <a:cs typeface="汉仪中简黑简" charset="0"/>
            </a:endParaRPr>
          </a:p>
          <a:p>
            <a:pPr fontAlgn="auto">
              <a:lnSpc>
                <a:spcPct val="150000"/>
              </a:lnSpc>
            </a:pPr>
            <a:endParaRPr lang="zh-CN" altLang="en-US" sz="2800">
              <a:solidFill>
                <a:schemeClr val="lt1"/>
              </a:solidFill>
              <a:latin typeface="汉仪中简黑简" charset="0"/>
              <a:cs typeface="汉仪中简黑简" charset="0"/>
            </a:endParaRPr>
          </a:p>
          <a:p>
            <a:pPr fontAlgn="auto">
              <a:lnSpc>
                <a:spcPct val="150000"/>
              </a:lnSpc>
            </a:pPr>
            <a:r>
              <a:rPr lang="zh-CN" altLang="en-US" sz="2800">
                <a:solidFill>
                  <a:schemeClr val="lt1"/>
                </a:solidFill>
                <a:latin typeface="汉仪中简黑简" charset="0"/>
                <a:cs typeface="汉仪中简黑简" charset="0"/>
              </a:rPr>
              <a:t>3、 前牙内收过程中，充分利用Power Ridge辅助控制牙根、适量添加过矫正、合理设计步骤。</a:t>
            </a:r>
            <a:endParaRPr lang="zh-CN" altLang="en-US" sz="2800">
              <a:solidFill>
                <a:schemeClr val="lt1"/>
              </a:solidFill>
              <a:latin typeface="汉仪中简黑简" charset="0"/>
              <a:cs typeface="汉仪中简黑简" charset="0"/>
            </a:endParaRPr>
          </a:p>
          <a:p>
            <a:endParaRPr lang="zh-CN" altLang="en-US" sz="2800">
              <a:solidFill>
                <a:schemeClr val="lt1"/>
              </a:solidFill>
              <a:latin typeface="汉仪中简黑简" charset="0"/>
              <a:cs typeface="汉仪中简黑简" charset="0"/>
            </a:endParaRPr>
          </a:p>
        </p:txBody>
      </p:sp>
    </p:spTree>
    <p:custDataLst>
      <p:tags r:id="rId6"/>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ChangeArrowheads="1"/>
          </p:cNvSpPr>
          <p:nvPr>
            <p:ph type="title" idx="1"/>
            <p:custDataLst>
              <p:tags r:id="rId1"/>
            </p:custDataLst>
          </p:nvPr>
        </p:nvSpPr>
        <p:spPr/>
        <p:txBody>
          <a:bodyPr/>
          <a:p>
            <a:pPr marL="0" indent="0" algn="l">
              <a:lnSpc>
                <a:spcPct val="100000"/>
              </a:lnSpc>
              <a:spcBef>
                <a:spcPts val="1000"/>
              </a:spcBef>
              <a:spcAft>
                <a:spcPts val="0"/>
              </a:spcAft>
              <a:buSzPct val="100000"/>
              <a:buNone/>
            </a:pPr>
            <a:r>
              <a:rPr lang="en-US" altLang="zh-CN" sz="5400">
                <a:solidFill>
                  <a:schemeClr val="accent1"/>
                </a:solidFill>
              </a:rPr>
              <a:t>THANK</a:t>
            </a:r>
            <a:endParaRPr lang="en-US" altLang="zh-CN" sz="5400">
              <a:solidFill>
                <a:schemeClr val="accent1"/>
              </a:solidFill>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9*i*1"/>
  <p:tag name="KSO_WM_BEAUTIFY_FLAG" val="#wm#"/>
  <p:tag name="KSO_WM_TAG_VERSION" val="1.0"/>
  <p:tag name="KSO_WM_CHIP_GROUPID" val="62ea28aa295c1bf6da6a2397"/>
  <p:tag name="KSO_WM_CHIP_XID" val="62ea28ab295c1bf6da6a23a6"/>
  <p:tag name="KSO_WM_UNIT_DEC_AREA_ID" val="dcb8978f81b24eb48904c08492c6cd48"/>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db069b76a76c44e5bbe8d795b10a5b55"/>
</p:tagLst>
</file>

<file path=ppt/tags/tag64.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10*i*1"/>
  <p:tag name="KSO_WM_BEAUTIFY_FLAG" val="#wm#"/>
  <p:tag name="KSO_WM_TAG_VERSION" val="1.0"/>
  <p:tag name="KSO_WM_CHIP_GROUPID" val="62ea28aa295c1bf6da6a2397"/>
  <p:tag name="KSO_WM_CHIP_XID" val="62ea28ab295c1bf6da6a23a4"/>
  <p:tag name="KSO_WM_UNIT_DEC_AREA_ID" val="0d6853183c734e5fae3a852f718bc66d"/>
  <p:tag name="KSO_WM_CHIP_FILLAREA_FILL_RULE" val="{&quot;fill_align&quot;:&quot;lm&quot;,&quot;fill_effect&quot;:[],&quot;fill_mode&quot;:&quot;adaptive&quot;,&quot;sacle_strategy&quot;:&quot;stretch&quot;}"/>
  <p:tag name="KSO_WM_UNIT_DEC_SUPPORTCHANGEPIC" val="0"/>
  <p:tag name="KSO_WM_UNIT_DEC_CHANGEPICRESERVED" val="1"/>
  <p:tag name="KSO_WM_ASSEMBLE_CHIP_INDEX" val="0d20fbe67b9041ba8bebffdd95c28124"/>
</p:tagLst>
</file>

<file path=ppt/tags/tag65.xml><?xml version="1.0" encoding="utf-8"?>
<p:tagLst xmlns:p="http://schemas.openxmlformats.org/presentationml/2006/main">
  <p:tag name="KSO_WM_UNIT_SUBTYPE" val="r"/>
  <p:tag name="KSO_WM_TEMPLATE_CATEGORY" val="chip"/>
  <p:tag name="KSO_WM_TEMPLATE_INDEX" val="20225221"/>
  <p:tag name="KSO_WM_UNIT_TYPE" val="i"/>
  <p:tag name="KSO_WM_UNIT_INDEX" val="1"/>
  <p:tag name="KSO_WM_UNIT_ID" val="chip20225221_11*i*1"/>
  <p:tag name="KSO_WM_BEAUTIFY_FLAG" val="#wm#"/>
  <p:tag name="KSO_WM_TAG_VERSION" val="1.0"/>
  <p:tag name="KSO_WM_CHIP_GROUPID" val="62ea28aa295c1bf6da6a2397"/>
  <p:tag name="KSO_WM_CHIP_XID" val="62ea28ab295c1bf6da6a23a5"/>
  <p:tag name="KSO_WM_UNIT_DEC_AREA_ID" val="03f4a487d3ee41c380405f9fa1975b95"/>
  <p:tag name="KSO_WM_CHIP_FILLAREA_FILL_RULE" val="{&quot;fill_align&quot;:&quot;rm&quot;,&quot;fill_effect&quot;:[],&quot;fill_mode&quot;:&quot;adaptive&quot;,&quot;sacle_strategy&quot;:&quot;stretch&quot;}"/>
  <p:tag name="KSO_WM_UNIT_DEC_SUPPORTCHANGEPIC" val="0"/>
  <p:tag name="KSO_WM_UNIT_DEC_CHANGEPICRESERVED" val="1"/>
  <p:tag name="KSO_WM_ASSEMBLE_CHIP_INDEX" val="29af19b43cef4016883420656d8ab245"/>
</p:tagLst>
</file>

<file path=ppt/tags/tag6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7.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9.xml><?xml version="1.0" encoding="utf-8"?>
<p:tagLst xmlns:p="http://schemas.openxmlformats.org/presentationml/2006/main">
  <p:tag name="KSO_WM_UNIT_SUBTYPE" val="a"/>
  <p:tag name="KSO_WM_UNIT_PRESET_TEXT" val="单击此处添加文本具体内容，简明扼要地阐述你的观点"/>
  <p:tag name="KSO_WM_UNIT_NOCLEAR" val="0"/>
  <p:tag name="KSO_WM_UNIT_VALUE" val="45"/>
  <p:tag name="KSO_WM_UNIT_HIGHLIGHT" val="0"/>
  <p:tag name="KSO_WM_UNIT_COMPATIBLE" val="0"/>
  <p:tag name="KSO_WM_UNIT_DIAGRAM_ISNUMVISUAL" val="0"/>
  <p:tag name="KSO_WM_UNIT_DIAGRAM_ISREFERUNIT" val="0"/>
  <p:tag name="KSO_WM_UNIT_TYPE" val="f"/>
  <p:tag name="KSO_WM_UNIT_INDEX" val="1"/>
  <p:tag name="KSO_WM_UNIT_ID" val="custom20225221_1*f*1"/>
  <p:tag name="KSO_WM_TEMPLATE_CATEGORY" val="custom"/>
  <p:tag name="KSO_WM_TEMPLATE_INDEX" val="20225221"/>
  <p:tag name="KSO_WM_UNIT_LAYERLEVEL" val="1"/>
  <p:tag name="KSO_WM_TAG_VERSION" val="1.0"/>
  <p:tag name="KSO_WM_BEAUTIFY_FLAG" val="#wm#"/>
  <p:tag name="KSO_WM_UNIT_DEFAULT_FONT" val="16;18;2"/>
  <p:tag name="KSO_WM_UNIT_BLOCK" val="0"/>
  <p:tag name="KSO_WM_UNIT_DEC_AREA_ID" val="1020fdf551534412a583a34796f4faf6"/>
  <p:tag name="KSO_WM_CHIP_GROUPID" val="619df56f56c5b5f57912a709"/>
  <p:tag name="KSO_WM_CHIP_XID" val="619df56f56c5b5f57912a706"/>
  <p:tag name="KSO_WM_CHIP_FILLAREA_FILL_RULE" val="{&quot;fill_align&quot;:&quot;lt&quot;,&quot;fill_mode&quot;:&quot;adaptive&quot;,&quot;sacle_strategy&quot;:&quot;smart&quot;}"/>
  <p:tag name="KSO_WM_ASSEMBLE_CHIP_INDEX" val="0a0ae3e97f70487aacd17870d48d6014"/>
  <p:tag name="KSO_WM_UNIT_TEXT_FILL_FORE_SCHEMECOLOR_INDEX_BRIGHTNESS" val="0.15"/>
  <p:tag name="KSO_WM_UNIT_TEXT_FILL_FORE_SCHEMECOLOR_INDEX" val="13"/>
  <p:tag name="KSO_WM_UNIT_TEXT_FILL_TYPE" val="1"/>
  <p:tag name="KSO_WM_TEMPLATE_ASSEMBLE_XID" val="63105cd9a35593066dff8c4c"/>
  <p:tag name="KSO_WM_TEMPLATE_ASSEMBLE_GROUPID" val="62ea28aa295c1bf6da6a2397"/>
</p:tagLst>
</file>

<file path=ppt/tags/tag70.xml><?xml version="1.0" encoding="utf-8"?>
<p:tagLst xmlns:p="http://schemas.openxmlformats.org/presentationml/2006/main">
  <p:tag name="KSO_WM_UNIT_ISCONTENTSTITLE" val="0"/>
  <p:tag name="KSO_WM_UNIT_ISNUMDGMTITLE" val="0"/>
  <p:tag name="KSO_WM_UNIT_PRESET_TEXT" val="商务工作汇报模版"/>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25221_1*a*1"/>
  <p:tag name="KSO_WM_TEMPLATE_CATEGORY" val="custom"/>
  <p:tag name="KSO_WM_TEMPLATE_INDEX" val="20225221"/>
  <p:tag name="KSO_WM_UNIT_LAYERLEVEL" val="1"/>
  <p:tag name="KSO_WM_TAG_VERSION" val="1.0"/>
  <p:tag name="KSO_WM_BEAUTIFY_FLAG" val="#wm#"/>
  <p:tag name="KSO_WM_UNIT_DEFAULT_FONT" val="60;66;2"/>
  <p:tag name="KSO_WM_UNIT_BLOCK" val="0"/>
  <p:tag name="KSO_WM_UNIT_DEC_AREA_ID" val="079e9be5b821416cb3873ddd428bab67"/>
  <p:tag name="KSO_WM_CHIP_GROUPID" val="619df56f56c5b5f57912a709"/>
  <p:tag name="KSO_WM_CHIP_XID" val="619df56f56c5b5f57912a706"/>
  <p:tag name="KSO_WM_CHIP_FILLAREA_FILL_RULE" val="{&quot;fill_align&quot;:&quot;lt&quot;,&quot;fill_mode&quot;:&quot;adaptive&quot;,&quot;sacle_strategy&quot;:&quot;smart&quot;}"/>
  <p:tag name="KSO_WM_ASSEMBLE_CHIP_INDEX" val="0a0ae3e97f70487aacd17870d48d6014"/>
  <p:tag name="KSO_WM_UNIT_TEXT_FILL_FORE_SCHEMECOLOR_INDEX_BRIGHTNESS" val="0.15"/>
  <p:tag name="KSO_WM_UNIT_TEXT_FILL_FORE_SCHEMECOLOR_INDEX" val="13"/>
  <p:tag name="KSO_WM_UNIT_TEXT_FILL_TYPE" val="1"/>
  <p:tag name="KSO_WM_TEMPLATE_ASSEMBLE_XID" val="63105cd9a35593066dff8c4c"/>
  <p:tag name="KSO_WM_TEMPLATE_ASSEMBLE_GROUPID" val="62ea28aa295c1bf6da6a2397"/>
</p:tagLst>
</file>

<file path=ppt/tags/tag71.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Lst>
</file>

<file path=ppt/tags/tag72.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Lst>
</file>

<file path=ppt/tags/tag7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5.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7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77.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78.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13*i*1"/>
  <p:tag name="KSO_WM_BEAUTIFY_FLAG" val="#wm#"/>
  <p:tag name="KSO_WM_TAG_VERSION" val="1.0"/>
  <p:tag name="KSO_WM_CHIP_GROUPID" val="62ea28aa295c1bf6da6a2397"/>
  <p:tag name="KSO_WM_CHIP_XID" val="62ea28ab295c1bf6da6a23a1"/>
  <p:tag name="KSO_WM_UNIT_DEC_AREA_ID" val="f2068cb736f14ed4870b77ab8bf35892"/>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4f33a5a1bcf40f29088337f7fcbb34b"/>
</p:tagLst>
</file>

<file path=ppt/tags/tag79.xml><?xml version="1.0" encoding="utf-8"?>
<p:tagLst xmlns:p="http://schemas.openxmlformats.org/presentationml/2006/main">
  <p:tag name="KSO_WM_UNIT_SUBTYPE" val="r"/>
  <p:tag name="KSO_WM_TEMPLATE_CATEGORY" val="chip"/>
  <p:tag name="KSO_WM_TEMPLATE_INDEX" val="20225221"/>
  <p:tag name="KSO_WM_UNIT_TYPE" val="i"/>
  <p:tag name="KSO_WM_UNIT_INDEX" val="1"/>
  <p:tag name="KSO_WM_UNIT_ID" val="chip20225221_14*i*1"/>
  <p:tag name="KSO_WM_BEAUTIFY_FLAG" val="#wm#"/>
  <p:tag name="KSO_WM_TAG_VERSION" val="1.0"/>
  <p:tag name="KSO_WM_CHIP_GROUPID" val="62ea28aa295c1bf6da6a2397"/>
  <p:tag name="KSO_WM_CHIP_XID" val="62ea28ab295c1bf6da6a23a0"/>
  <p:tag name="KSO_WM_UNIT_DEC_AREA_ID" val="311ed5da504543d1a612ae4cd8b15fb0"/>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a0d4b969627c480dac787dea49f04ca2"/>
</p:tagLst>
</file>

<file path=ppt/tags/tag80.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15*i*1"/>
  <p:tag name="KSO_WM_BEAUTIFY_FLAG" val="#wm#"/>
  <p:tag name="KSO_WM_TAG_VERSION" val="1.0"/>
  <p:tag name="KSO_WM_CHIP_GROUPID" val="62ea28aa295c1bf6da6a2397"/>
  <p:tag name="KSO_WM_CHIP_XID" val="62ea28ab295c1bf6da6a239f"/>
  <p:tag name="KSO_WM_UNIT_DEC_AREA_ID" val="1d7954ba98824ba08a58d4f78f0b11c7"/>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aea8c7b08b742feb286777dca4369e1"/>
</p:tagLst>
</file>

<file path=ppt/tags/tag8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8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8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84.xml><?xml version="1.0" encoding="utf-8"?>
<p:tagLst xmlns:p="http://schemas.openxmlformats.org/presentationml/2006/main">
  <p:tag name="KSO_WM_UNIT_DEFAULT_FONT" val="40;44;2"/>
  <p:tag name="KSO_WM_UNIT_BLOCK" val="0"/>
  <p:tag name="KSO_WM_UNIT_DEC_AREA_ID" val="e6a599595b57454b8fe6a5b1b1f3a79f"/>
  <p:tag name="KSO_WM_UNIT_ISCONTENTSTITLE" val="0"/>
  <p:tag name="KSO_WM_UNIT_ISNUMDGMTITLE" val="0"/>
  <p:tag name="KSO_WM_UNIT_PRESET_TEXT" val="单击此处添加标题"/>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25221_1*a*1"/>
  <p:tag name="KSO_WM_TEMPLATE_CATEGORY" val="custom"/>
  <p:tag name="KSO_WM_TEMPLATE_INDEX" val="20225221"/>
  <p:tag name="KSO_WM_UNIT_LAYERLEVEL" val="1"/>
  <p:tag name="KSO_WM_TAG_VERSION" val="1.0"/>
  <p:tag name="KSO_WM_BEAUTIFY_FLAG" val="#wm#"/>
  <p:tag name="KSO_WM_CHIP_GROUPID" val="61ad6b9ccf14e69e7f8bf63e"/>
  <p:tag name="KSO_WM_CHIP_XID" val="61ad6b9ccf14e69e7f8bf63b"/>
  <p:tag name="KSO_WM_CHIP_FILLAREA_FILL_RULE" val="{&quot;fill_align&quot;:&quot;lm&quot;,&quot;fill_mode&quot;:&quot;adaptive&quot;,&quot;sacle_strategy&quot;:&quot;smart&quot;}"/>
  <p:tag name="KSO_WM_ASSEMBLE_CHIP_INDEX" val="e89b02b1482e47d7a480a254bfdf608c"/>
  <p:tag name="KSO_WM_UNIT_TEXT_FILL_FORE_SCHEMECOLOR_INDEX_BRIGHTNESS" val="0"/>
  <p:tag name="KSO_WM_UNIT_TEXT_FILL_FORE_SCHEMECOLOR_INDEX" val="5"/>
  <p:tag name="KSO_WM_UNIT_TEXT_FILL_TYPE" val="1"/>
  <p:tag name="KSO_WM_TEMPLATE_ASSEMBLE_XID" val="62ea295c295c1bf6da6a28b8"/>
  <p:tag name="KSO_WM_TEMPLATE_ASSEMBLE_GROUPID" val="62ea28aa295c1bf6da6a2397"/>
</p:tagLst>
</file>

<file path=ppt/tags/tag85.xml><?xml version="1.0" encoding="utf-8"?>
<p:tagLst xmlns:p="http://schemas.openxmlformats.org/presentationml/2006/main">
  <p:tag name="KSO_WM_UNIT_DEFAULT_FONT" val="16;20;2"/>
  <p:tag name="KSO_WM_UNIT_BLOCK" val="0"/>
  <p:tag name="KSO_WM_UNIT_DEC_AREA_ID" val="c040efe12809404b93a899d1f76a0cd5"/>
  <p:tag name="KSO_WM_UNIT_SUBTYPE" val="a"/>
  <p:tag name="KSO_WM_UNIT_PRESET_TEXT" val="单击此处添加文本具体内容"/>
  <p:tag name="KSO_WM_UNIT_NOCLEAR" val="0"/>
  <p:tag name="KSO_WM_UNIT_VALUE" val="44"/>
  <p:tag name="KSO_WM_UNIT_HIGHLIGHT" val="0"/>
  <p:tag name="KSO_WM_UNIT_COMPATIBLE" val="0"/>
  <p:tag name="KSO_WM_UNIT_DIAGRAM_ISNUMVISUAL" val="0"/>
  <p:tag name="KSO_WM_UNIT_DIAGRAM_ISREFERUNIT" val="0"/>
  <p:tag name="KSO_WM_UNIT_TYPE" val="f"/>
  <p:tag name="KSO_WM_UNIT_INDEX" val="1"/>
  <p:tag name="KSO_WM_UNIT_ID" val="custom20225221_1*f*1"/>
  <p:tag name="KSO_WM_TEMPLATE_CATEGORY" val="custom"/>
  <p:tag name="KSO_WM_TEMPLATE_INDEX" val="20225221"/>
  <p:tag name="KSO_WM_UNIT_LAYERLEVEL" val="1"/>
  <p:tag name="KSO_WM_TAG_VERSION" val="1.0"/>
  <p:tag name="KSO_WM_BEAUTIFY_FLAG" val="#wm#"/>
  <p:tag name="KSO_WM_CHIP_GROUPID" val="61ad6b9ccf14e69e7f8bf63e"/>
  <p:tag name="KSO_WM_CHIP_XID" val="61ad6b9ccf14e69e7f8bf63b"/>
  <p:tag name="KSO_WM_CHIP_FILLAREA_FILL_RULE" val="{&quot;fill_align&quot;:&quot;lm&quot;,&quot;fill_mode&quot;:&quot;adaptive&quot;,&quot;sacle_strategy&quot;:&quot;smart&quot;}"/>
  <p:tag name="KSO_WM_ASSEMBLE_CHIP_INDEX" val="e89b02b1482e47d7a480a254bfdf608c"/>
  <p:tag name="KSO_WM_UNIT_TEXT_FILL_FORE_SCHEMECOLOR_INDEX_BRIGHTNESS" val="-0.5"/>
  <p:tag name="KSO_WM_UNIT_TEXT_FILL_FORE_SCHEMECOLOR_INDEX" val="5"/>
  <p:tag name="KSO_WM_UNIT_TEXT_FILL_TYPE" val="1"/>
  <p:tag name="KSO_WM_TEMPLATE_ASSEMBLE_XID" val="62ea295c295c1bf6da6a28b8"/>
  <p:tag name="KSO_WM_TEMPLATE_ASSEMBLE_GROUPID" val="62ea28aa295c1bf6da6a2397"/>
</p:tagLst>
</file>

<file path=ppt/tags/tag86.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Lst>
</file>

<file path=ppt/tags/tag87.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Lst>
</file>

<file path=ppt/tags/tag8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9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9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94.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Lst>
</file>

<file path=ppt/tags/tag95.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Lst>
</file>

<file path=ppt/tags/tag9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0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0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04.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5*i*1"/>
  <p:tag name="KSO_WM_BEAUTIFY_FLAG" val="#wm#"/>
  <p:tag name="KSO_WM_TAG_VERSION" val="1.0"/>
  <p:tag name="KSO_WM_CHIP_GROUPID" val="62ea28aa295c1bf6da6a2397"/>
  <p:tag name="KSO_WM_CHIP_XID" val="62ea28ab295c1bf6da6a239b"/>
  <p:tag name="KSO_WM_UNIT_DEC_AREA_ID" val="f2434092dd1341f0afe31dd6ce38a5df"/>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8b466315fe2e45bdb7bb2b9315e69e6f"/>
</p:tagLst>
</file>

<file path=ppt/tags/tag105.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7*i*1"/>
  <p:tag name="KSO_WM_BEAUTIFY_FLAG" val="#wm#"/>
  <p:tag name="KSO_WM_TAG_VERSION" val="1.0"/>
  <p:tag name="KSO_WM_CHIP_GROUPID" val="62ea28aa295c1bf6da6a2397"/>
  <p:tag name="KSO_WM_CHIP_XID" val="62ea28ab295c1bf6da6a2399"/>
  <p:tag name="KSO_WM_UNIT_DEC_AREA_ID" val="a567b18693df4d2fa338cb450a06e20d"/>
  <p:tag name="KSO_WM_CHIP_FILLAREA_FILL_RULE" val="{&quot;fill_align&quot;:&quot;rm&quot;,&quot;fill_effect&quot;:[],&quot;fill_mode&quot;:&quot;adaptive&quot;,&quot;sacle_strategy&quot;:&quot;stretch&quot;}"/>
  <p:tag name="KSO_WM_UNIT_DEC_SUPPORTCHANGEPIC" val="0"/>
  <p:tag name="KSO_WM_UNIT_DEC_CHANGEPICRESERVED" val="1"/>
  <p:tag name="KSO_WM_ASSEMBLE_CHIP_INDEX" val="c27a10a572ab45ca8d69268ac110efb5"/>
</p:tagLst>
</file>

<file path=ppt/tags/tag106.xml><?xml version="1.0" encoding="utf-8"?>
<p:tagLst xmlns:p="http://schemas.openxmlformats.org/presentationml/2006/main">
  <p:tag name="KSO_WM_UNIT_SUBTYPE" val="r"/>
  <p:tag name="KSO_WM_TEMPLATE_CATEGORY" val="chip"/>
  <p:tag name="KSO_WM_TEMPLATE_INDEX" val="20225221"/>
  <p:tag name="KSO_WM_UNIT_TYPE" val="i"/>
  <p:tag name="KSO_WM_UNIT_INDEX" val="1"/>
  <p:tag name="KSO_WM_UNIT_ID" val="chip20225221_6*i*1"/>
  <p:tag name="KSO_WM_BEAUTIFY_FLAG" val="#wm#"/>
  <p:tag name="KSO_WM_TAG_VERSION" val="1.0"/>
  <p:tag name="KSO_WM_CHIP_GROUPID" val="62ea28aa295c1bf6da6a2397"/>
  <p:tag name="KSO_WM_CHIP_XID" val="62ea28ab295c1bf6da6a239a"/>
  <p:tag name="KSO_WM_UNIT_DEC_AREA_ID" val="d194f993df5e4dfa902b0470d2608c02"/>
  <p:tag name="KSO_WM_CHIP_FILLAREA_FILL_RULE" val="{&quot;fill_align&quot;:&quot;rm&quot;,&quot;fill_effect&quot;:[],&quot;fill_mode&quot;:&quot;adaptive&quot;,&quot;sacle_strategy&quot;:&quot;stretch&quot;}"/>
  <p:tag name="KSO_WM_UNIT_DEC_SUPPORTCHANGEPIC" val="0"/>
  <p:tag name="KSO_WM_UNIT_DEC_CHANGEPICRESERVED" val="1"/>
  <p:tag name="KSO_WM_ASSEMBLE_CHIP_INDEX" val="adb59acb214549de9d2c7167d20f6360"/>
</p:tagLst>
</file>

<file path=ppt/tags/tag10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0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0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10.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1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1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1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14.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Lst>
</file>

<file path=ppt/tags/tag115.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Lst>
</file>

<file path=ppt/tags/tag1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20.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2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22.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Lst>
</file>

<file path=ppt/tags/tag123.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Lst>
</file>

<file path=ppt/tags/tag1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27.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2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29.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Lst>
</file>

<file path=ppt/tags/tag130.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Lst>
</file>

<file path=ppt/tags/tag13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3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3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5.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17*i*1"/>
  <p:tag name="KSO_WM_BEAUTIFY_FLAG" val="#wm#"/>
  <p:tag name="KSO_WM_TAG_VERSION" val="1.0"/>
  <p:tag name="KSO_WM_CHIP_GROUPID" val="62ea28aa295c1bf6da6a2397"/>
  <p:tag name="KSO_WM_CHIP_XID" val="62ea28ab295c1bf6da6a239e"/>
  <p:tag name="KSO_WM_UNIT_DEC_AREA_ID" val="9943525ae41c4505bb27bc5f4eeac03a"/>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ebd4472ec1b4bfebe0f672841fe313f"/>
</p:tagLst>
</file>

<file path=ppt/tags/tag136.xml><?xml version="1.0" encoding="utf-8"?>
<p:tagLst xmlns:p="http://schemas.openxmlformats.org/presentationml/2006/main">
  <p:tag name="KSO_WM_UNIT_SUBTYPE" val="r"/>
  <p:tag name="KSO_WM_TEMPLATE_CATEGORY" val="chip"/>
  <p:tag name="KSO_WM_TEMPLATE_INDEX" val="20225221"/>
  <p:tag name="KSO_WM_UNIT_TYPE" val="i"/>
  <p:tag name="KSO_WM_UNIT_INDEX" val="1"/>
  <p:tag name="KSO_WM_UNIT_ID" val="chip20225221_18*i*1"/>
  <p:tag name="KSO_WM_BEAUTIFY_FLAG" val="#wm#"/>
  <p:tag name="KSO_WM_TAG_VERSION" val="1.0"/>
  <p:tag name="KSO_WM_CHIP_GROUPID" val="62ea28aa295c1bf6da6a2397"/>
  <p:tag name="KSO_WM_CHIP_XID" val="62ea28ab295c1bf6da6a239d"/>
  <p:tag name="KSO_WM_UNIT_DEC_AREA_ID" val="061443279c27407abe950ab8740bb040"/>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d0eaa331c99349e79b5091a234fdb977"/>
</p:tagLst>
</file>

<file path=ppt/tags/tag137.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19*i*1"/>
  <p:tag name="KSO_WM_BEAUTIFY_FLAG" val="#wm#"/>
  <p:tag name="KSO_WM_TAG_VERSION" val="1.0"/>
  <p:tag name="KSO_WM_CHIP_GROUPID" val="62ea28aa295c1bf6da6a2397"/>
  <p:tag name="KSO_WM_CHIP_XID" val="62ea28ab295c1bf6da6a239c"/>
  <p:tag name="KSO_WM_UNIT_DEC_AREA_ID" val="ab43be9826174007b654ddbad8da55c3"/>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9fb2e583b984ce6985eb9c0b3738aa5"/>
</p:tagLst>
</file>

<file path=ppt/tags/tag13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39.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41.xml><?xml version="1.0" encoding="utf-8"?>
<p:tagLst xmlns:p="http://schemas.openxmlformats.org/presentationml/2006/main">
  <p:tag name="KSO_WM_UNIT_DEFAULT_FONT" val="54;60;2"/>
  <p:tag name="KSO_WM_UNIT_BLOCK" val="0"/>
  <p:tag name="KSO_WM_UNIT_DEC_AREA_ID" val="f639d54f7b074596bc81de85dbe8302b"/>
  <p:tag name="KSO_WM_UNIT_ISCONTENTSTITLE" val="0"/>
  <p:tag name="KSO_WM_UNIT_ISNUMDGMTITLE" val="0"/>
  <p:tag name="KSO_WM_UNIT_PRESET_TEXT" val="感谢各位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25221_1*a*1"/>
  <p:tag name="KSO_WM_TEMPLATE_CATEGORY" val="custom"/>
  <p:tag name="KSO_WM_TEMPLATE_INDEX" val="20225221"/>
  <p:tag name="KSO_WM_UNIT_LAYERLEVEL" val="1"/>
  <p:tag name="KSO_WM_TAG_VERSION" val="1.0"/>
  <p:tag name="KSO_WM_BEAUTIFY_FLAG" val="#wm#"/>
  <p:tag name="KSO_WM_CHIP_GROUPID" val="620b5c5ed9f311da4dab65dc"/>
  <p:tag name="KSO_WM_CHIP_XID" val="620b5c5ed9f311da4dab65db"/>
  <p:tag name="KSO_WM_CHIP_FILLAREA_FILL_RULE" val="{&quot;fill_align&quot;:&quot;lm&quot;,&quot;fill_mode&quot;:&quot;adaptive&quot;,&quot;sacle_strategy&quot;:&quot;smart&quot;}"/>
  <p:tag name="KSO_WM_ASSEMBLE_CHIP_INDEX" val="aac045a453f84800a9aeb84a7c1e713c"/>
  <p:tag name="KSO_WM_UNIT_TEXT_FILL_FORE_SCHEMECOLOR_INDEX_BRIGHTNESS" val="0.15"/>
  <p:tag name="KSO_WM_UNIT_TEXT_FILL_FORE_SCHEMECOLOR_INDEX" val="13"/>
  <p:tag name="KSO_WM_UNIT_TEXT_FILL_TYPE" val="1"/>
  <p:tag name="KSO_WM_TEMPLATE_ASSEMBLE_XID" val="62ea295c295c1bf6da6a28d1"/>
  <p:tag name="KSO_WM_TEMPLATE_ASSEMBLE_GROUPID" val="62ea28aa295c1bf6da6a2397"/>
</p:tagLst>
</file>

<file path=ppt/tags/tag142.xml><?xml version="1.0" encoding="utf-8"?>
<p:tagLst xmlns:p="http://schemas.openxmlformats.org/presentationml/2006/main">
  <p:tag name="KSO_WM_UNIT_DEFAULT_FONT" val="18;22;2"/>
  <p:tag name="KSO_WM_UNIT_BLOCK" val="0"/>
  <p:tag name="KSO_WM_UNIT_DEC_AREA_ID" val="dc109e2593774ccdabc2c94feb793cf7"/>
  <p:tag name="KSO_WM_UNIT_SUBTYPE" val="a"/>
  <p:tag name="KSO_WM_UNIT_PRESET_TEXT" val="单击此处添加文本具体内容"/>
  <p:tag name="KSO_WM_UNIT_NOCLEAR" val="0"/>
  <p:tag name="KSO_WM_UNIT_VALUE" val="22"/>
  <p:tag name="KSO_WM_UNIT_HIGHLIGHT" val="0"/>
  <p:tag name="KSO_WM_UNIT_COMPATIBLE" val="0"/>
  <p:tag name="KSO_WM_UNIT_DIAGRAM_ISNUMVISUAL" val="0"/>
  <p:tag name="KSO_WM_UNIT_DIAGRAM_ISREFERUNIT" val="0"/>
  <p:tag name="KSO_WM_UNIT_TYPE" val="f"/>
  <p:tag name="KSO_WM_UNIT_INDEX" val="1"/>
  <p:tag name="KSO_WM_UNIT_ID" val="custom20225221_1*f*1"/>
  <p:tag name="KSO_WM_TEMPLATE_CATEGORY" val="custom"/>
  <p:tag name="KSO_WM_TEMPLATE_INDEX" val="20225221"/>
  <p:tag name="KSO_WM_UNIT_LAYERLEVEL" val="1"/>
  <p:tag name="KSO_WM_TAG_VERSION" val="1.0"/>
  <p:tag name="KSO_WM_BEAUTIFY_FLAG" val="#wm#"/>
  <p:tag name="KSO_WM_CHIP_GROUPID" val="620b5c5ed9f311da4dab65dc"/>
  <p:tag name="KSO_WM_CHIP_XID" val="620b5c5ed9f311da4dab65db"/>
  <p:tag name="KSO_WM_CHIP_FILLAREA_FILL_RULE" val="{&quot;fill_align&quot;:&quot;lm&quot;,&quot;fill_mode&quot;:&quot;adaptive&quot;,&quot;sacle_strategy&quot;:&quot;smart&quot;}"/>
  <p:tag name="KSO_WM_ASSEMBLE_CHIP_INDEX" val="aac045a453f84800a9aeb84a7c1e713c"/>
  <p:tag name="KSO_WM_UNIT_TEXT_FILL_FORE_SCHEMECOLOR_INDEX_BRIGHTNESS" val="0.15"/>
  <p:tag name="KSO_WM_UNIT_TEXT_FILL_FORE_SCHEMECOLOR_INDEX" val="13"/>
  <p:tag name="KSO_WM_UNIT_TEXT_FILL_TYPE" val="1"/>
  <p:tag name="KSO_WM_TEMPLATE_ASSEMBLE_XID" val="62ea295c295c1bf6da6a28d1"/>
  <p:tag name="KSO_WM_TEMPLATE_ASSEMBLE_GROUPID" val="62ea28aa295c1bf6da6a2397"/>
</p:tagLst>
</file>

<file path=ppt/tags/tag143.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 name="KSO_WM_SLIDE_BACKGROUND_TYPE" val="general"/>
  <p:tag name="WM_BEAUTIFY_SHAPE_IDENTITY" val="{82640a75-8962-47d1-8299-302eb679ef3c}"/>
</p:tagLst>
</file>

<file path=ppt/tags/tag144.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 name="KSO_WM_SLIDE_BACKGROUND_TYPE" val="general"/>
  <p:tag name="WM_BEAUTIFY_SHAPE_IDENTITY" val="{9b7da7d6-1f47-43be-b856-93017ef68dd1}"/>
</p:tagLst>
</file>

<file path=ppt/tags/tag145.xml><?xml version="1.0" encoding="utf-8"?>
<p:tagLst xmlns:p="http://schemas.openxmlformats.org/presentationml/2006/main">
  <p:tag name="KSO_WM_SLIDE_BACKGROUND_TYPE" val="general"/>
  <p:tag name="KSO_WM_UNIT_TEXT_FILL_FORE_SCHEMECOLOR_INDEX_BRIGHTNESS" val="0"/>
  <p:tag name="KSO_WM_UNIT_TEXT_FILL_FORE_SCHEMECOLOR_INDEX" val="13"/>
  <p:tag name="KSO_WM_UNIT_TEXT_FILL_TYPE" val="1"/>
</p:tagLst>
</file>

<file path=ppt/tags/tag146.xml><?xml version="1.0" encoding="utf-8"?>
<p:tagLst xmlns:p="http://schemas.openxmlformats.org/presentationml/2006/main">
  <p:tag name="KSO_WM_SLIDE_BACKGROUND_TYPE" val="general"/>
  <p:tag name="KSO_WM_UNIT_TEXT_FILL_FORE_SCHEMECOLOR_INDEX_BRIGHTNESS" val="0"/>
  <p:tag name="KSO_WM_UNIT_TEXT_FILL_FORE_SCHEMECOLOR_INDEX" val="2"/>
  <p:tag name="KSO_WM_UNIT_TEXT_FILL_TYPE" val="1"/>
</p:tagLst>
</file>

<file path=ppt/tags/tag147.xml><?xml version="1.0" encoding="utf-8"?>
<p:tagLst xmlns:p="http://schemas.openxmlformats.org/presentationml/2006/main">
  <p:tag name="KSO_WM_SLIDE_BACKGROUND_TYPE" val="general"/>
  <p:tag name="KSO_WM_UNIT_TEXT_FILL_FORE_SCHEMECOLOR_INDEX_BRIGHTNESS" val="0"/>
  <p:tag name="KSO_WM_UNIT_TEXT_FILL_FORE_SCHEMECOLOR_INDEX" val="2"/>
  <p:tag name="KSO_WM_UNIT_TEXT_FILL_TYPE" val="1"/>
</p:tagLst>
</file>

<file path=ppt/tags/tag148.xml><?xml version="1.0" encoding="utf-8"?>
<p:tagLst xmlns:p="http://schemas.openxmlformats.org/presentationml/2006/main">
  <p:tag name="KSO_WM_SLIDE_BACKGROUND_TYPE" val="general"/>
  <p:tag name="KSO_WM_UNIT_TEXT_FILL_FORE_SCHEMECOLOR_INDEX_BRIGHTNESS" val="0"/>
  <p:tag name="KSO_WM_UNIT_TEXT_FILL_FORE_SCHEMECOLOR_INDEX" val="2"/>
  <p:tag name="KSO_WM_UNIT_TEXT_FILL_TYPE" val="1"/>
</p:tagLst>
</file>

<file path=ppt/tags/tag149.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904c40d7b9b4f7480624dc1436a85db"/>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09e77bc3824a42ffb399f938825dd64c"/>
  <p:tag name="KSO_WM_SLIDE_BACKGROUND_TYPE" val="frame"/>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bg20220671_2**"/>
  <p:tag name="KSO_WM_TEMPLATE_CATEGORY" val="bg"/>
  <p:tag name="KSO_WM_TEMPLATE_INDEX" val="20220671"/>
  <p:tag name="KSO_WM_UNIT_LAYERLEVEL" val="1"/>
  <p:tag name="KSO_WM_TAG_VERSION" val="1.0"/>
  <p:tag name="KSO_WM_BEAUTIFY_FLAG" val="#wm#"/>
  <p:tag name="KSO_WM_CHIP_GROUPID" val="61835ab9a6a891b1f9db066d"/>
  <p:tag name="KSO_WM_CHIP_XID" val="618b78d218adb49c6c1f28e4"/>
  <p:tag name="KSO_WM_SLIDE_BACKGROUND_TYPE" val="frame"/>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5"/>
  <p:tag name="KSO_WM_UNIT_TEXT_FILL_TYPE" val="1"/>
</p:tagLst>
</file>

<file path=ppt/tags/tag151.xml><?xml version="1.0" encoding="utf-8"?>
<p:tagLst xmlns:p="http://schemas.openxmlformats.org/presentationml/2006/main">
  <p:tag name="KSO_WM_SLIDE_BACKGROUND_TYPE" val="frame"/>
  <p:tag name="KSO_WM_UNIT_TEXT_FILL_FORE_SCHEMECOLOR_INDEX_BRIGHTNESS" val="0"/>
  <p:tag name="KSO_WM_UNIT_TEXT_FILL_FORE_SCHEMECOLOR_INDEX" val="13"/>
  <p:tag name="KSO_WM_UNIT_TEXT_FILL_TYPE" val="1"/>
</p:tagLst>
</file>

<file path=ppt/tags/tag152.xml><?xml version="1.0" encoding="utf-8"?>
<p:tagLst xmlns:p="http://schemas.openxmlformats.org/presentationml/2006/main">
  <p:tag name="KSO_WM_SLIDE_BACKGROUND_TYPE" val="frame"/>
  <p:tag name="KSO_WM_UNIT_TEXT_FILL_FORE_SCHEMECOLOR_INDEX_BRIGHTNESS" val="0"/>
  <p:tag name="KSO_WM_UNIT_TEXT_FILL_FORE_SCHEMECOLOR_INDEX" val="13"/>
  <p:tag name="KSO_WM_UNIT_TEXT_FILL_TYPE" val="1"/>
</p:tagLst>
</file>

<file path=ppt/tags/tag153.xml><?xml version="1.0" encoding="utf-8"?>
<p:tagLst xmlns:p="http://schemas.openxmlformats.org/presentationml/2006/main">
  <p:tag name="KSO_WM_SLIDE_BACKGROUND_TYPE" val="frame"/>
  <p:tag name="KSO_WM_UNIT_TEXT_FILL_FORE_SCHEMECOLOR_INDEX_BRIGHTNESS" val="0"/>
  <p:tag name="KSO_WM_UNIT_TEXT_FILL_FORE_SCHEMECOLOR_INDEX" val="2"/>
  <p:tag name="KSO_WM_UNIT_TEXT_FILL_TYPE" val="1"/>
</p:tagLst>
</file>

<file path=ppt/tags/tag154.xml><?xml version="1.0" encoding="utf-8"?>
<p:tagLst xmlns:p="http://schemas.openxmlformats.org/presentationml/2006/main">
  <p:tag name="KSO_WM_SLIDE_BACKGROUND_TYPE" val="frame"/>
  <p:tag name="KSO_WM_UNIT_TEXT_FILL_FORE_SCHEMECOLOR_INDEX_BRIGHTNESS" val="0"/>
  <p:tag name="KSO_WM_UNIT_TEXT_FILL_FORE_SCHEMECOLOR_INDEX" val="2"/>
  <p:tag name="KSO_WM_UNIT_TEXT_FILL_TYPE" val="1"/>
</p:tagLst>
</file>

<file path=ppt/tags/tag155.xml><?xml version="1.0" encoding="utf-8"?>
<p:tagLst xmlns:p="http://schemas.openxmlformats.org/presentationml/2006/main">
  <p:tag name="KSO_WM_SLIDE_BACKGROUND_TYPE" val="frame"/>
  <p:tag name="KSO_WM_UNIT_TEXT_FILL_FORE_SCHEMECOLOR_INDEX_BRIGHTNESS" val="0"/>
  <p:tag name="KSO_WM_UNIT_TEXT_FILL_FORE_SCHEMECOLOR_INDEX" val="2"/>
  <p:tag name="KSO_WM_UNIT_TEXT_FILL_TYPE" val="1"/>
</p:tagLst>
</file>

<file path=ppt/tags/tag156.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48541d0f090b46d3a9b9891526003118"/>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ace2fd921d3c4e9ab3be9e918d405925"/>
  <p:tag name="KSO_WM_SLIDE_BACKGROUND_TYPE" val="leftRight"/>
</p:tagLst>
</file>

<file path=ppt/tags/tag157.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27f2bc4b13f441718b3074b08b7ba620"/>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5ffd4ff272a64613a6fa9a18cc49af12"/>
  <p:tag name="KSO_WM_SLIDE_BACKGROUND_TYPE" val="leftRight"/>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bg20220671_3**"/>
  <p:tag name="KSO_WM_TEMPLATE_CATEGORY" val="bg"/>
  <p:tag name="KSO_WM_TEMPLATE_INDEX" val="20220671"/>
  <p:tag name="KSO_WM_UNIT_LAYERLEVEL" val="1"/>
  <p:tag name="KSO_WM_TAG_VERSION" val="1.0"/>
  <p:tag name="KSO_WM_BEAUTIFY_FLAG" val="#wm#"/>
  <p:tag name="KSO_WM_CHIP_GROUPID" val="61835ab9a6a891b1f9db066d"/>
  <p:tag name="KSO_WM_CHIP_XID" val="618b78d218adb49c6c1f28e5"/>
  <p:tag name="KSO_WM_SLIDE_BACKGROUND_TYPE" val="leftRight"/>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5"/>
  <p:tag name="KSO_WM_UNIT_TEXT_FILL_TYPE" val="1"/>
</p:tagLst>
</file>

<file path=ppt/tags/tag159.xml><?xml version="1.0" encoding="utf-8"?>
<p:tagLst xmlns:p="http://schemas.openxmlformats.org/presentationml/2006/main">
  <p:tag name="KSO_WM_SLIDE_BACKGROUND_TYPE" val="leftRight"/>
  <p:tag name="KSO_WM_UNIT_TEXT_FILL_FORE_SCHEMECOLOR_INDEX_BRIGHTNESS" val="0"/>
  <p:tag name="KSO_WM_UNIT_TEXT_FILL_FORE_SCHEMECOLOR_INDEX" val="13"/>
  <p:tag name="KSO_WM_UNIT_TEXT_FILL_TYPE" val="1"/>
</p:tagLst>
</file>

<file path=ppt/tags/tag160.xml><?xml version="1.0" encoding="utf-8"?>
<p:tagLst xmlns:p="http://schemas.openxmlformats.org/presentationml/2006/main">
  <p:tag name="KSO_WM_SLIDE_BACKGROUND_TYPE" val="leftRight"/>
  <p:tag name="KSO_WM_UNIT_TEXT_FILL_FORE_SCHEMECOLOR_INDEX_BRIGHTNESS" val="0"/>
  <p:tag name="KSO_WM_UNIT_TEXT_FILL_FORE_SCHEMECOLOR_INDEX" val="2"/>
  <p:tag name="KSO_WM_UNIT_TEXT_FILL_TYPE" val="1"/>
</p:tagLst>
</file>

<file path=ppt/tags/tag161.xml><?xml version="1.0" encoding="utf-8"?>
<p:tagLst xmlns:p="http://schemas.openxmlformats.org/presentationml/2006/main">
  <p:tag name="KSO_WM_SLIDE_BACKGROUND_TYPE" val="leftRight"/>
  <p:tag name="KSO_WM_UNIT_TEXT_FILL_FORE_SCHEMECOLOR_INDEX_BRIGHTNESS" val="0"/>
  <p:tag name="KSO_WM_UNIT_TEXT_FILL_FORE_SCHEMECOLOR_INDEX" val="2"/>
  <p:tag name="KSO_WM_UNIT_TEXT_FILL_TYPE" val="1"/>
</p:tagLst>
</file>

<file path=ppt/tags/tag162.xml><?xml version="1.0" encoding="utf-8"?>
<p:tagLst xmlns:p="http://schemas.openxmlformats.org/presentationml/2006/main">
  <p:tag name="KSO_WM_SLIDE_BACKGROUND_TYPE" val="leftRight"/>
  <p:tag name="KSO_WM_UNIT_TEXT_FILL_FORE_SCHEMECOLOR_INDEX_BRIGHTNESS" val="0"/>
  <p:tag name="KSO_WM_UNIT_TEXT_FILL_FORE_SCHEMECOLOR_INDEX" val="2"/>
  <p:tag name="KSO_WM_UNIT_TEXT_FILL_TYPE" val="1"/>
</p:tagLst>
</file>

<file path=ppt/tags/tag163.xml><?xml version="1.0" encoding="utf-8"?>
<p:tagLst xmlns:p="http://schemas.openxmlformats.org/presentationml/2006/main">
  <p:tag name="KSO_WM_SLIDE_BACKGROUND_TYPE" val="leftRight"/>
  <p:tag name="KSO_WM_UNIT_TEXT_FILL_FORE_SCHEMECOLOR_INDEX_BRIGHTNESS" val="0"/>
  <p:tag name="KSO_WM_UNIT_TEXT_FILL_FORE_SCHEMECOLOR_INDEX" val="13"/>
  <p:tag name="KSO_WM_UNIT_TEXT_FILL_TYPE" val="1"/>
</p:tagLst>
</file>

<file path=ppt/tags/tag164.xml><?xml version="1.0" encoding="utf-8"?>
<p:tagLst xmlns:p="http://schemas.openxmlformats.org/presentationml/2006/main">
  <p:tag name="KSO_WM_SLIDE_BACKGROUND_TYPE" val="leftRight"/>
  <p:tag name="KSO_WM_UNIT_TEXT_FILL_FORE_SCHEMECOLOR_INDEX_BRIGHTNESS" val="0"/>
  <p:tag name="KSO_WM_UNIT_TEXT_FILL_FORE_SCHEMECOLOR_INDEX" val="13"/>
  <p:tag name="KSO_WM_UNIT_TEXT_FILL_TYPE" val="1"/>
</p:tagLst>
</file>

<file path=ppt/tags/tag165.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638b94ed4ffc4882b297dc66562ac157"/>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92e14ce0b44442ae9226569955bf9cd5"/>
  <p:tag name="KSO_WM_SLIDE_BACKGROUND_TYPE" val="topBottom"/>
</p:tagLst>
</file>

<file path=ppt/tags/tag166.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d256175987784b06bfa3796ff67579fe"/>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9588b2264b8a441288612a842fb3404d"/>
  <p:tag name="KSO_WM_SLIDE_BACKGROUND_TYPE" val="topBottom"/>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bg20220671_4**"/>
  <p:tag name="KSO_WM_TEMPLATE_CATEGORY" val="bg"/>
  <p:tag name="KSO_WM_TEMPLATE_INDEX" val="20220671"/>
  <p:tag name="KSO_WM_UNIT_LAYERLEVEL" val="1"/>
  <p:tag name="KSO_WM_TAG_VERSION" val="1.0"/>
  <p:tag name="KSO_WM_BEAUTIFY_FLAG" val="#wm#"/>
  <p:tag name="KSO_WM_CHIP_GROUPID" val="61835ab9a6a891b1f9db066d"/>
  <p:tag name="KSO_WM_CHIP_XID" val="618b78d218adb49c6c1f28e6"/>
  <p:tag name="KSO_WM_SLIDE_BACKGROUND_TYPE" val="topBottom"/>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68.xml><?xml version="1.0" encoding="utf-8"?>
<p:tagLst xmlns:p="http://schemas.openxmlformats.org/presentationml/2006/main">
  <p:tag name="KSO_WM_SLIDE_BACKGROUND_TYPE" val="topBottom"/>
  <p:tag name="KSO_WM_UNIT_TEXT_FILL_FORE_SCHEMECOLOR_INDEX_BRIGHTNESS" val="0"/>
  <p:tag name="KSO_WM_UNIT_TEXT_FILL_FORE_SCHEMECOLOR_INDEX" val="13"/>
  <p:tag name="KSO_WM_UNIT_TEXT_FILL_TYPE" val="1"/>
</p:tagLst>
</file>

<file path=ppt/tags/tag169.xml><?xml version="1.0" encoding="utf-8"?>
<p:tagLst xmlns:p="http://schemas.openxmlformats.org/presentationml/2006/main">
  <p:tag name="KSO_WM_SLIDE_BACKGROUND_TYPE" val="topBottom"/>
  <p:tag name="KSO_WM_UNIT_TEXT_FILL_FORE_SCHEMECOLOR_INDEX_BRIGHTNESS" val="0"/>
  <p:tag name="KSO_WM_UNIT_TEXT_FILL_FORE_SCHEMECOLOR_INDEX" val="2"/>
  <p:tag name="KSO_WM_UNIT_TEXT_FILL_TYPE" val="1"/>
</p:tagLst>
</file>

<file path=ppt/tags/tag170.xml><?xml version="1.0" encoding="utf-8"?>
<p:tagLst xmlns:p="http://schemas.openxmlformats.org/presentationml/2006/main">
  <p:tag name="KSO_WM_SLIDE_BACKGROUND_TYPE" val="topBottom"/>
  <p:tag name="KSO_WM_UNIT_TEXT_FILL_FORE_SCHEMECOLOR_INDEX_BRIGHTNESS" val="0"/>
  <p:tag name="KSO_WM_UNIT_TEXT_FILL_FORE_SCHEMECOLOR_INDEX" val="2"/>
  <p:tag name="KSO_WM_UNIT_TEXT_FILL_TYPE" val="1"/>
</p:tagLst>
</file>

<file path=ppt/tags/tag171.xml><?xml version="1.0" encoding="utf-8"?>
<p:tagLst xmlns:p="http://schemas.openxmlformats.org/presentationml/2006/main">
  <p:tag name="KSO_WM_SLIDE_BACKGROUND_TYPE" val="topBottom"/>
  <p:tag name="KSO_WM_UNIT_TEXT_FILL_FORE_SCHEMECOLOR_INDEX_BRIGHTNESS" val="0"/>
  <p:tag name="KSO_WM_UNIT_TEXT_FILL_FORE_SCHEMECOLOR_INDEX" val="2"/>
  <p:tag name="KSO_WM_UNIT_TEXT_FILL_TYPE" val="1"/>
</p:tagLst>
</file>

<file path=ppt/tags/tag172.xml><?xml version="1.0" encoding="utf-8"?>
<p:tagLst xmlns:p="http://schemas.openxmlformats.org/presentationml/2006/main">
  <p:tag name="KSO_WM_SLIDE_BACKGROUND_TYPE" val="topBottom"/>
  <p:tag name="KSO_WM_UNIT_TEXT_FILL_FORE_SCHEMECOLOR_INDEX_BRIGHTNESS" val="0"/>
  <p:tag name="KSO_WM_UNIT_TEXT_FILL_FORE_SCHEMECOLOR_INDEX" val="13"/>
  <p:tag name="KSO_WM_UNIT_TEXT_FILL_TYPE" val="1"/>
</p:tagLst>
</file>

<file path=ppt/tags/tag173.xml><?xml version="1.0" encoding="utf-8"?>
<p:tagLst xmlns:p="http://schemas.openxmlformats.org/presentationml/2006/main">
  <p:tag name="KSO_WM_SLIDE_BACKGROUND_TYPE" val="topBottom"/>
  <p:tag name="KSO_WM_UNIT_TEXT_FILL_FORE_SCHEMECOLOR_INDEX_BRIGHTNESS" val="0"/>
  <p:tag name="KSO_WM_UNIT_TEXT_FILL_FORE_SCHEMECOLOR_INDEX" val="13"/>
  <p:tag name="KSO_WM_UNIT_TEXT_FILL_TYPE" val="1"/>
</p:tagLst>
</file>

<file path=ppt/tags/tag174.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ca7c43dd08844e29ad8cfc6c808dc27a"/>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31b2638debe242f7867d6c16de1d1bfc"/>
  <p:tag name="KSO_WM_SLIDE_BACKGROUND_TYPE" val="bottomTop"/>
</p:tagLst>
</file>

<file path=ppt/tags/tag175.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59feb2e2fe174b7d83c5d7eeaf1dba7a"/>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30765218c0ea462e8346279f74d03bad"/>
  <p:tag name="KSO_WM_SLIDE_BACKGROUND_TYPE" val="bottomTop"/>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bg20220671_5**"/>
  <p:tag name="KSO_WM_TEMPLATE_CATEGORY" val="bg"/>
  <p:tag name="KSO_WM_TEMPLATE_INDEX" val="20220671"/>
  <p:tag name="KSO_WM_UNIT_LAYERLEVEL" val="1"/>
  <p:tag name="KSO_WM_TAG_VERSION" val="1.0"/>
  <p:tag name="KSO_WM_BEAUTIFY_FLAG" val="#wm#"/>
  <p:tag name="KSO_WM_CHIP_GROUPID" val="61835ab9a6a891b1f9db066d"/>
  <p:tag name="KSO_WM_CHIP_XID" val="618b78d218adb49c6c1f28e7"/>
  <p:tag name="KSO_WM_SLIDE_BACKGROUND_TYPE" val="bottomTop"/>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77.xml><?xml version="1.0" encoding="utf-8"?>
<p:tagLst xmlns:p="http://schemas.openxmlformats.org/presentationml/2006/main">
  <p:tag name="KSO_WM_SLIDE_BACKGROUND_TYPE" val="bottomTop"/>
  <p:tag name="KSO_WM_UNIT_TEXT_FILL_FORE_SCHEMECOLOR_INDEX_BRIGHTNESS" val="0"/>
  <p:tag name="KSO_WM_UNIT_TEXT_FILL_FORE_SCHEMECOLOR_INDEX" val="13"/>
  <p:tag name="KSO_WM_UNIT_TEXT_FILL_TYPE" val="1"/>
</p:tagLst>
</file>

<file path=ppt/tags/tag178.xml><?xml version="1.0" encoding="utf-8"?>
<p:tagLst xmlns:p="http://schemas.openxmlformats.org/presentationml/2006/main">
  <p:tag name="KSO_WM_SLIDE_BACKGROUND_TYPE" val="bottomTop"/>
  <p:tag name="KSO_WM_UNIT_TEXT_FILL_FORE_SCHEMECOLOR_INDEX_BRIGHTNESS" val="0"/>
  <p:tag name="KSO_WM_UNIT_TEXT_FILL_FORE_SCHEMECOLOR_INDEX" val="2"/>
  <p:tag name="KSO_WM_UNIT_TEXT_FILL_TYPE" val="1"/>
</p:tagLst>
</file>

<file path=ppt/tags/tag179.xml><?xml version="1.0" encoding="utf-8"?>
<p:tagLst xmlns:p="http://schemas.openxmlformats.org/presentationml/2006/main">
  <p:tag name="KSO_WM_SLIDE_BACKGROUND_TYPE" val="bottomTop"/>
  <p:tag name="KSO_WM_UNIT_TEXT_FILL_FORE_SCHEMECOLOR_INDEX_BRIGHTNESS" val="0"/>
  <p:tag name="KSO_WM_UNIT_TEXT_FILL_FORE_SCHEMECOLOR_INDEX" val="2"/>
  <p:tag name="KSO_WM_UNIT_TEXT_FILL_TYPE" val="1"/>
</p:tagLst>
</file>

<file path=ppt/tags/tag180.xml><?xml version="1.0" encoding="utf-8"?>
<p:tagLst xmlns:p="http://schemas.openxmlformats.org/presentationml/2006/main">
  <p:tag name="KSO_WM_SLIDE_BACKGROUND_TYPE" val="bottomTop"/>
  <p:tag name="KSO_WM_UNIT_TEXT_FILL_FORE_SCHEMECOLOR_INDEX_BRIGHTNESS" val="0"/>
  <p:tag name="KSO_WM_UNIT_TEXT_FILL_FORE_SCHEMECOLOR_INDEX" val="2"/>
  <p:tag name="KSO_WM_UNIT_TEXT_FILL_TYPE" val="1"/>
</p:tagLst>
</file>

<file path=ppt/tags/tag181.xml><?xml version="1.0" encoding="utf-8"?>
<p:tagLst xmlns:p="http://schemas.openxmlformats.org/presentationml/2006/main">
  <p:tag name="KSO_WM_SLIDE_BACKGROUND_TYPE" val="bottomTop"/>
  <p:tag name="KSO_WM_UNIT_TEXT_FILL_FORE_SCHEMECOLOR_INDEX_BRIGHTNESS" val="0"/>
  <p:tag name="KSO_WM_UNIT_TEXT_FILL_FORE_SCHEMECOLOR_INDEX" val="13"/>
  <p:tag name="KSO_WM_UNIT_TEXT_FILL_TYPE" val="1"/>
</p:tagLst>
</file>

<file path=ppt/tags/tag182.xml><?xml version="1.0" encoding="utf-8"?>
<p:tagLst xmlns:p="http://schemas.openxmlformats.org/presentationml/2006/main">
  <p:tag name="KSO_WM_SLIDE_BACKGROUND_TYPE" val="bottomTop"/>
  <p:tag name="KSO_WM_UNIT_TEXT_FILL_FORE_SCHEMECOLOR_INDEX_BRIGHTNESS" val="0"/>
  <p:tag name="KSO_WM_UNIT_TEXT_FILL_FORE_SCHEMECOLOR_INDEX" val="13"/>
  <p:tag name="KSO_WM_UNIT_TEXT_FILL_TYPE" val="1"/>
</p:tagLst>
</file>

<file path=ppt/tags/tag183.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938464198209472eabeff8671cf0dca8"/>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916608a3d49145569ff0b4b6f42387b2"/>
  <p:tag name="KSO_WM_SLIDE_BACKGROUND_TYPE" val="navigation"/>
</p:tagLst>
</file>

<file path=ppt/tags/tag184.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d6b877d22c8f412b99a64f240f96ecf3"/>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e7f6528e3c3d4d798edcf36d8b8f5853"/>
  <p:tag name="KSO_WM_SLIDE_BACKGROUND_TYPE" val="navigation"/>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bg20220671_6**"/>
  <p:tag name="KSO_WM_TEMPLATE_CATEGORY" val="bg"/>
  <p:tag name="KSO_WM_TEMPLATE_INDEX" val="20220671"/>
  <p:tag name="KSO_WM_UNIT_LAYERLEVEL" val="1"/>
  <p:tag name="KSO_WM_TAG_VERSION" val="1.0"/>
  <p:tag name="KSO_WM_BEAUTIFY_FLAG" val="#wm#"/>
  <p:tag name="KSO_WM_CHIP_GROUPID" val="61835ab9a6a891b1f9db066d"/>
  <p:tag name="KSO_WM_CHIP_XID" val="618b78d218adb49c6c1f28e8"/>
  <p:tag name="KSO_WM_SLIDE_BACKGROUND_TYPE" val="navigatio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86.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87.xml><?xml version="1.0" encoding="utf-8"?>
<p:tagLst xmlns:p="http://schemas.openxmlformats.org/presentationml/2006/main">
  <p:tag name="KSO_WM_SLIDE_BACKGROUND_TYPE" val="navigation"/>
  <p:tag name="KSO_WM_UNIT_TEXT_FILL_FORE_SCHEMECOLOR_INDEX_BRIGHTNESS" val="0"/>
  <p:tag name="KSO_WM_UNIT_TEXT_FILL_FORE_SCHEMECOLOR_INDEX" val="2"/>
  <p:tag name="KSO_WM_UNIT_TEXT_FILL_TYPE" val="1"/>
</p:tagLst>
</file>

<file path=ppt/tags/tag188.xml><?xml version="1.0" encoding="utf-8"?>
<p:tagLst xmlns:p="http://schemas.openxmlformats.org/presentationml/2006/main">
  <p:tag name="KSO_WM_SLIDE_BACKGROUND_TYPE" val="navigation"/>
  <p:tag name="KSO_WM_UNIT_TEXT_FILL_FORE_SCHEMECOLOR_INDEX_BRIGHTNESS" val="0"/>
  <p:tag name="KSO_WM_UNIT_TEXT_FILL_FORE_SCHEMECOLOR_INDEX" val="2"/>
  <p:tag name="KSO_WM_UNIT_TEXT_FILL_TYPE" val="1"/>
</p:tagLst>
</file>

<file path=ppt/tags/tag189.xml><?xml version="1.0" encoding="utf-8"?>
<p:tagLst xmlns:p="http://schemas.openxmlformats.org/presentationml/2006/main">
  <p:tag name="KSO_WM_SLIDE_BACKGROUND_TYPE" val="navigation"/>
  <p:tag name="KSO_WM_UNIT_TEXT_FILL_FORE_SCHEMECOLOR_INDEX_BRIGHTNESS" val="0"/>
  <p:tag name="KSO_WM_UNIT_TEXT_FILL_FORE_SCHEMECOLOR_INDEX" val="2"/>
  <p:tag name="KSO_WM_UNIT_TEXT_FILL_TYPE" val="1"/>
</p:tagLst>
</file>

<file path=ppt/tags/tag190.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91.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92.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93.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94.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2e7e51dd70b7474cb7199e338ea5f7d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006153375d0e49f6911dcc823415b0b2"/>
  <p:tag name="KSO_WM_SLIDE_BACKGROUND_TYPE" val="belt"/>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bg20220671_7**"/>
  <p:tag name="KSO_WM_TEMPLATE_CATEGORY" val="bg"/>
  <p:tag name="KSO_WM_TEMPLATE_INDEX" val="20220671"/>
  <p:tag name="KSO_WM_UNIT_LAYERLEVEL" val="1"/>
  <p:tag name="KSO_WM_TAG_VERSION" val="1.0"/>
  <p:tag name="KSO_WM_BEAUTIFY_FLAG" val="#wm#"/>
  <p:tag name="KSO_WM_CHIP_GROUPID" val="61835ab9a6a891b1f9db066d"/>
  <p:tag name="KSO_WM_CHIP_XID" val="618b78d218adb49c6c1f28e9"/>
  <p:tag name="KSO_WM_SLIDE_BACKGROUND_TYPE" val="belt"/>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96.xml><?xml version="1.0" encoding="utf-8"?>
<p:tagLst xmlns:p="http://schemas.openxmlformats.org/presentationml/2006/main">
  <p:tag name="KSO_WM_SLIDE_BACKGROUND_TYPE" val="belt"/>
  <p:tag name="KSO_WM_UNIT_TEXT_FILL_FORE_SCHEMECOLOR_INDEX_BRIGHTNESS" val="0"/>
  <p:tag name="KSO_WM_UNIT_TEXT_FILL_FORE_SCHEMECOLOR_INDEX" val="13"/>
  <p:tag name="KSO_WM_UNIT_TEXT_FILL_TYPE" val="1"/>
</p:tagLst>
</file>

<file path=ppt/tags/tag197.xml><?xml version="1.0" encoding="utf-8"?>
<p:tagLst xmlns:p="http://schemas.openxmlformats.org/presentationml/2006/main">
  <p:tag name="KSO_WM_SLIDE_BACKGROUND_TYPE" val="belt"/>
  <p:tag name="KSO_WM_UNIT_TEXT_FILL_FORE_SCHEMECOLOR_INDEX_BRIGHTNESS" val="0"/>
  <p:tag name="KSO_WM_UNIT_TEXT_FILL_FORE_SCHEMECOLOR_INDEX" val="2"/>
  <p:tag name="KSO_WM_UNIT_TEXT_FILL_TYPE" val="1"/>
</p:tagLst>
</file>

<file path=ppt/tags/tag198.xml><?xml version="1.0" encoding="utf-8"?>
<p:tagLst xmlns:p="http://schemas.openxmlformats.org/presentationml/2006/main">
  <p:tag name="KSO_WM_SLIDE_BACKGROUND_TYPE" val="belt"/>
  <p:tag name="KSO_WM_UNIT_TEXT_FILL_FORE_SCHEMECOLOR_INDEX_BRIGHTNESS" val="0"/>
  <p:tag name="KSO_WM_UNIT_TEXT_FILL_FORE_SCHEMECOLOR_INDEX" val="2"/>
  <p:tag name="KSO_WM_UNIT_TEXT_FILL_TYPE" val="1"/>
</p:tagLst>
</file>

<file path=ppt/tags/tag199.xml><?xml version="1.0" encoding="utf-8"?>
<p:tagLst xmlns:p="http://schemas.openxmlformats.org/presentationml/2006/main">
  <p:tag name="KSO_WM_SLIDE_BACKGROUND_TYPE" val="belt"/>
  <p:tag name="KSO_WM_UNIT_TEXT_FILL_FORE_SCHEMECOLOR_INDEX_BRIGHTNESS" val="0"/>
  <p:tag name="KSO_WM_UNIT_TEXT_FILL_FORE_SCHEMECOLOR_INDEX" val="2"/>
  <p:tag name="KSO_WM_UNIT_TEXT_FILL_TYPE" val="1"/>
</p:tagLst>
</file>

<file path=ppt/tags/tag200.xml><?xml version="1.0" encoding="utf-8"?>
<p:tagLst xmlns:p="http://schemas.openxmlformats.org/presentationml/2006/main">
  <p:tag name="KSO_WM_SLIDE_BACKGROUND_TYPE" val="belt"/>
  <p:tag name="KSO_WM_UNIT_TEXT_FILL_FORE_SCHEMECOLOR_INDEX_BRIGHTNESS" val="0"/>
  <p:tag name="KSO_WM_UNIT_TEXT_FILL_FORE_SCHEMECOLOR_INDEX" val="13"/>
  <p:tag name="KSO_WM_UNIT_TEXT_FILL_TYPE" val="1"/>
</p:tagLst>
</file>

<file path=ppt/tags/tag201.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TEMPLATE_CATEGORY" val="custom"/>
  <p:tag name="KSO_WM_TEMPLATE_INDEX" val="20225221"/>
</p:tagLst>
</file>

<file path=ppt/tags/tag202.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TEMPLATE_CATEGORY" val="custom"/>
  <p:tag name="KSO_WM_TEMPLATE_INDEX" val="20225221"/>
</p:tagLst>
</file>

<file path=ppt/tags/tag20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6.xml><?xml version="1.0" encoding="utf-8"?>
<p:tagLst xmlns:p="http://schemas.openxmlformats.org/presentationml/2006/main">
  <p:tag name="KSO_WM_BEAUTIFY_FLAG" val="#wm#"/>
  <p:tag name="KSO_WM_TAG_VERSION" val="1.0"/>
  <p:tag name="KSO_WM_TEMPLATE_CATEGORY" val="custom"/>
  <p:tag name="KSO_WM_TEMPLATE_INDEX" val="20225221"/>
  <p:tag name="KSO_WM_CHIP_COLORING" val="1"/>
</p:tagLst>
</file>

<file path=ppt/tags/tag207.xml><?xml version="1.0" encoding="utf-8"?>
<p:tagLst xmlns:p="http://schemas.openxmlformats.org/presentationml/2006/main">
  <p:tag name="KSO_WM_CHIP_GROUPID" val="619df56f56c5b5f57912a709"/>
  <p:tag name="KSO_WM_CHIP_XID" val="619df56f56c5b5f57912a706"/>
  <p:tag name="KSO_WM_UNIT_DEC_AREA_ID" val="54a5e2d49720474399a984f02e5155dd"/>
  <p:tag name="KSO_WM_CHIP_FILLAREA_FILL_RULE" val="{&quot;fill_align&quot;:&quot;lt&quot;,&quot;fill_mode&quot;:&quot;adaptive&quot;,&quot;sacle_strategy&quot;:&quot;smart&quot;}"/>
  <p:tag name="KSO_WM_ASSEMBLE_CHIP_INDEX" val="0a0ae3e97f70487aacd17870d48d6014"/>
  <p:tag name="KSO_WM_UNIT_FILL_FORE_SCHEMECOLOR_INDEX_BRIGHTNESS" val="0.15"/>
  <p:tag name="KSO_WM_UNIT_FILL_FORE_SCHEMECOLOR_INDEX" val="13"/>
  <p:tag name="KSO_WM_UNIT_FILL_TYPE" val="1"/>
  <p:tag name="KSO_WM_UNIT_TEXT_FILL_FORE_SCHEMECOLOR_INDEX_BRIGHTNESS" val="0.15"/>
  <p:tag name="KSO_WM_UNIT_TEXT_FILL_FORE_SCHEMECOLOR_INDEX" val="13"/>
  <p:tag name="KSO_WM_UNIT_TEXT_FILL_TYPE" val="1"/>
  <p:tag name="KSO_WM_TEMPLATE_CATEGORY" val="custom"/>
  <p:tag name="KSO_WM_TEMPLATE_INDEX" val="20225221"/>
  <p:tag name="KSO_WM_UNIT_ID" val="custom20225221_1**"/>
  <p:tag name="KSO_WM_UNIT_VALUE" val="52"/>
  <p:tag name="KSO_WM_UNIT_SMARTLAYOUT_COMPRESS_INFO" val="{&#10;    &quot;id&quot;: &quot;2022-09-01T15:18:51&quot;,&#10;    &quot;max&quot;: 4.939370078740157,&#10;    &quot;topChanged&quot;: 5.650714786825558e-07&#10;}&#10;"/>
</p:tagLst>
</file>

<file path=ppt/tags/tag208.xml><?xml version="1.0" encoding="utf-8"?>
<p:tagLst xmlns:p="http://schemas.openxmlformats.org/presentationml/2006/main">
  <p:tag name="KSO_WM_UNIT_ISCONTENTSTITLE" val="0"/>
  <p:tag name="KSO_WM_UNIT_ISNUMDGMTITLE" val="0"/>
  <p:tag name="KSO_WM_UNIT_PRESET_TEXT" val="商务工作汇报模版"/>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25221_1*a*1"/>
  <p:tag name="KSO_WM_TEMPLATE_CATEGORY" val="custom"/>
  <p:tag name="KSO_WM_TEMPLATE_INDEX" val="20225221"/>
  <p:tag name="KSO_WM_UNIT_LAYERLEVEL" val="1"/>
  <p:tag name="KSO_WM_TAG_VERSION" val="1.0"/>
  <p:tag name="KSO_WM_BEAUTIFY_FLAG" val="#wm#"/>
  <p:tag name="KSO_WM_UNIT_DEFAULT_FONT" val="60;66;2"/>
  <p:tag name="KSO_WM_UNIT_BLOCK" val="0"/>
  <p:tag name="KSO_WM_UNIT_DEC_AREA_ID" val="079e9be5b821416cb3873ddd428bab67"/>
  <p:tag name="KSO_WM_CHIP_GROUPID" val="619df56f56c5b5f57912a709"/>
  <p:tag name="KSO_WM_CHIP_XID" val="619df56f56c5b5f57912a706"/>
  <p:tag name="KSO_WM_CHIP_FILLAREA_FILL_RULE" val="{&quot;fill_align&quot;:&quot;lt&quot;,&quot;fill_mode&quot;:&quot;adaptive&quot;,&quot;sacle_strategy&quot;:&quot;smart&quot;}"/>
  <p:tag name="KSO_WM_ASSEMBLE_CHIP_INDEX" val="0a0ae3e97f70487aacd17870d48d6014"/>
  <p:tag name="KSO_WM_UNIT_TEXT_FILL_FORE_SCHEMECOLOR_INDEX_BRIGHTNESS" val="0.15"/>
  <p:tag name="KSO_WM_UNIT_TEXT_FILL_FORE_SCHEMECOLOR_INDEX" val="13"/>
  <p:tag name="KSO_WM_UNIT_TEXT_FILL_TYPE" val="1"/>
</p:tagLst>
</file>

<file path=ppt/tags/tag209.xml><?xml version="1.0" encoding="utf-8"?>
<p:tagLst xmlns:p="http://schemas.openxmlformats.org/presentationml/2006/main">
  <p:tag name="KSO_WM_SLIDE_ID" val="custom20225221_1"/>
  <p:tag name="KSO_WM_TEMPLATE_SUBCATEGORY" val="21"/>
  <p:tag name="KSO_WM_TEMPLATE_MASTER_TYPE" val="1"/>
  <p:tag name="KSO_WM_TEMPLATE_COLOR_TYPE" val="1"/>
  <p:tag name="KSO_WM_SLIDE_ITEM_CNT" val="0"/>
  <p:tag name="KSO_WM_SLIDE_INDEX" val="1"/>
  <p:tag name="KSO_WM_TAG_VERSION" val="1.0"/>
  <p:tag name="KSO_WM_BEAUTIFY_FLAG" val="#wm#"/>
  <p:tag name="KSO_WM_TEMPLATE_CATEGORY" val="custom"/>
  <p:tag name="KSO_WM_TEMPLATE_INDEX" val="20225221"/>
  <p:tag name="KSO_WM_SLIDE_LAYOUT" val="a_f"/>
  <p:tag name="KSO_WM_SLIDE_LAYOUT_CNT" val="1_1"/>
  <p:tag name="KSO_WM_CHIP_INFOS" val="{&quot;type&quot;:0,&quot;layout_type&quot;:&quot;1_NF_LC_9&quot;,&quot;layout_feature&quot;:1,&quot;aspect_ratio&quot;:&quot;16:9&quot;,&quot;bg_feature&quot;:&quot;&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扁平风&quot;,&quot;手绘风&quot;,&quot;立体风&quot;,&quot;炫酷&quot;,&quot;复古风&quot;,&quot;科技风&quot;,&quot;水彩风&quot;,&quot;ios风&quot;,&quot;快闪&quot;,&quot;波普风&quot;,&quot;孟菲斯&quot;,&quot;蒸汽波&quot;,&quot;MBE&quot;,&quot;剪纸风&quot;,&quot;酸性风&quot;,&quot;像素风&quot;,&quot;涂鸦风&quot;,&quot;实景&quot;]},&quot;slide_type&quot;:[&quot;title&quot;,&quot;sectionTitle&quot;,&quot;contents&quot;,&quot;endPage&quot;],&quot;useType&quot;:[&quot;ppt&quot;]}"/>
  <p:tag name="KSO_WM_CHIP_XID" val="614aceeb1e630cfd8f1150e0"/>
  <p:tag name="KSO_WM_CHIP_FILLPROP" val="[[{&quot;text_align&quot;:&quot;lm&quot;,&quot;text_direction&quot;:&quot;horizontal&quot;,&quot;support_big_font&quot;:false,&quot;picture_toward&quot;:0,&quot;picture_dockside&quot;:[],&quot;fill_id&quot;:&quot;f93f1e9f9c434256b0247c312ece663f&quot;,&quot;fill_align&quot;:&quot;lm&quot;,&quot;chip_types&quot;:[&quot;diagram&quot;,&quot;header&quot;]}],[{&quot;text_align&quot;:&quot;lm&quot;,&quot;text_direction&quot;:&quot;horizontal&quot;,&quot;support_big_font&quot;:false,&quot;picture_toward&quot;:0,&quot;picture_dockside&quot;:[],&quot;fill_id&quot;:&quot;f93f1e9f9c434256b0247c312ece663f&quot;,&quot;fill_align&quot;:&quot;lm&quot;,&quot;chip_types&quot;:[&quot;header&quot;]}],[{&quot;text_align&quot;:&quot;cm&quot;,&quot;text_direction&quot;:&quot;horizontal&quot;,&quot;support_big_font&quot;:false,&quot;picture_toward&quot;:0,&quot;picture_dockside&quot;:[],&quot;fill_id&quot;:&quot;f93f1e9f9c434256b0247c312ece663f&quot;,&quot;fill_align&quot;:&quot;cm&quot;,&quot;chip_types&quot;:[&quot;header&quot;]}],[{&quot;text_align&quot;:&quot;rm&quot;,&quot;text_direction&quot;:&quot;horizontal&quot;,&quot;support_big_font&quot;:false,&quot;picture_toward&quot;:0,&quot;picture_dockside&quot;:[],&quot;fill_id&quot;:&quot;f93f1e9f9c434256b0247c312ece663f&quot;,&quot;fill_align&quot;:&quot;rt&quot;,&quot;chip_types&quot;:[&quot;diagram&quot;,&quot;header&quot;]}],[{&quot;text_align&quot;:&quot;rm&quot;,&quot;text_direction&quot;:&quot;horizontal&quot;,&quot;support_big_font&quot;:false,&quot;picture_toward&quot;:0,&quot;picture_dockside&quot;:[],&quot;fill_id&quot;:&quot;f93f1e9f9c434256b0247c312ece663f&quot;,&quot;fill_align&quot;:&quot;rb&quot;,&quot;chip_types&quot;:[&quot;diagram&quot;,&quot;header&quot;]}],[{&quot;text_align&quot;:&quot;rm&quot;,&quot;text_direction&quot;:&quot;horizontal&quot;,&quot;support_big_font&quot;:false,&quot;picture_toward&quot;:0,&quot;picture_dockside&quot;:[],&quot;fill_id&quot;:&quot;f93f1e9f9c434256b0247c312ece663f&quot;,&quot;fill_align&quot;:&quot;rm&quot;,&quot;chip_types&quot;:[&quot;diagram&quot;,&quot;header&quot;]}],[{&quot;text_align&quot;:&quot;lm&quot;,&quot;text_direction&quot;:&quot;horizontal&quot;,&quot;support_big_font&quot;:false,&quot;picture_toward&quot;:0,&quot;picture_dockside&quot;:[],&quot;fill_id&quot;:&quot;f93f1e9f9c434256b0247c312ece663f&quot;,&quot;fill_align&quot;:&quot;lt&quot;,&quot;chip_types&quot;:[&quot;diagram&quot;,&quot;header&quot;]}],[{&quot;text_align&quot;:&quot;cm&quot;,&quot;text_direction&quot;:&quot;horizontal&quot;,&quot;support_big_font&quot;:false,&quot;picture_toward&quot;:0,&quot;picture_dockside&quot;:[],&quot;fill_id&quot;:&quot;f93f1e9f9c434256b0247c312ece663f&quot;,&quot;fill_align&quot;:&quot;lt&quot;,&quot;chip_types&quot;:[&quot;diagram&quot;,&quot;header&quot;]}],[{&quot;text_align&quot;:&quot;lm&quot;,&quot;text_direction&quot;:&quot;horizontal&quot;,&quot;support_big_font&quot;:false,&quot;picture_toward&quot;:0,&quot;picture_dockside&quot;:[],&quot;fill_id&quot;:&quot;f93f1e9f9c434256b0247c312ece663f&quot;,&quot;fill_align&quot;:&quot;lb&quot;,&quot;chip_types&quot;:[&quot;diagram&quot;,&quot;header&quot;]}],[{&quot;text_align&quot;:&quot;cm&quot;,&quot;text_direction&quot;:&quot;horizontal&quot;,&quot;support_big_font&quot;:false,&quot;picture_toward&quot;:0,&quot;picture_dockside&quot;:[],&quot;fill_id&quot;:&quot;f93f1e9f9c434256b0247c312ece663f&quot;,&quot;fill_align&quot;:&quot;lb&quot;,&quot;chip_types&quot;:[&quot;diagram&quot;,&quot;header&quot;]}],[{&quot;text_align&quot;:&quot;cm&quot;,&quot;text_direction&quot;:&quot;horizontal&quot;,&quot;support_big_font&quot;:false,&quot;picture_toward&quot;:0,&quot;picture_dockside&quot;:[],&quot;fill_id&quot;:&quot;f93f1e9f9c434256b0247c312ece663f&quot;,&quot;fill_align&quot;:&quot;lm&quot;,&quot;chip_types&quot;:[&quot;diagram&quot;,&quot;header&quot;]}],[{&quot;text_align&quot;:&quot;cm&quot;,&quot;text_direction&quot;:&quot;horizontal&quot;,&quot;support_big_font&quot;:false,&quot;picture_toward&quot;:0,&quot;picture_dockside&quot;:[],&quot;fill_id&quot;:&quot;f93f1e9f9c434256b0247c312ece663f&quot;,&quot;fill_align&quot;:&quot;cm&quot;,&quot;chip_types&quot;:[&quot;diagram&quot;,&quot;header&quot;]}],[{&quot;text_align&quot;:&quot;lm&quot;,&quot;text_direction&quot;:&quot;horizontal&quot;,&quot;support_big_font&quot;:false,&quot;picture_toward&quot;:0,&quot;picture_dockside&quot;:[],&quot;fill_id&quot;:&quot;f93f1e9f9c434256b0247c312ece663f&quot;,&quot;fill_align&quot;:&quot;cm&quot;,&quot;chip_types&quot;:[&quot;diagram&quot;,&quot;header&quot;]}],[{&quot;text_align&quot;:&quot;cm&quot;,&quot;text_direction&quot;:&quot;horizontal&quot;,&quot;support_big_font&quot;:false,&quot;picture_toward&quot;:0,&quot;picture_dockside&quot;:[],&quot;fill_id&quot;:&quot;f93f1e9f9c434256b0247c312ece663f&quot;,&quot;fill_align&quot;:&quot;ct&quot;,&quot;chip_types&quot;:[&quot;diagram&quot;,&quot;header&quot;]}],[{&quot;text_align&quot;:&quot;lm&quot;,&quot;text_direction&quot;:&quot;horizontal&quot;,&quot;support_big_font&quot;:false,&quot;picture_toward&quot;:0,&quot;picture_dockside&quot;:[],&quot;fill_id&quot;:&quot;f93f1e9f9c434256b0247c312ece663f&quot;,&quot;fill_align&quot;:&quot;ct&quot;,&quot;chip_types&quot;:[&quot;diagram&quot;,&quot;header&quot;]}],[{&quot;text_align&quot;:&quot;cm&quot;,&quot;text_direction&quot;:&quot;horizontal&quot;,&quot;support_big_font&quot;:false,&quot;picture_toward&quot;:0,&quot;picture_dockside&quot;:[],&quot;fill_id&quot;:&quot;f93f1e9f9c434256b0247c312ece663f&quot;,&quot;fill_align&quot;:&quot;cb&quot;,&quot;chip_types&quot;:[&quot;diagram&quot;,&quot;header&quot;]}],[{&quot;text_align&quot;:&quot;lm&quot;,&quot;text_direction&quot;:&quot;horizontal&quot;,&quot;support_big_font&quot;:false,&quot;picture_toward&quot;:0,&quot;picture_dockside&quot;:[],&quot;fill_id&quot;:&quot;f93f1e9f9c434256b0247c312ece663f&quot;,&quot;fill_align&quot;:&quot;cb&quot;,&quot;chip_types&quot;:[&quot;diagram&quot;,&quot;header&quot;]}]]"/>
  <p:tag name="KSO_WM_CHIP_DECFILLPROP" val="[]"/>
  <p:tag name="KSO_WM_CHIP_GROUPID" val="614aceeb1e630cfd8f1150df"/>
  <p:tag name="KSO_WM_SLIDE_LAYOUT_INFO" val="{&quot;id&quot;:&quot;2022-09-01T15:18:51&quot;,&quot;margin&quot;:{&quot;bottom&quot;:4.418541431427002,&quot;left&quot;:3.4678056240081787,&quot;right&quot;:19.554317474365234,&quot;top&quot;:4.418541431427002},&quot;type&quot;:0}"/>
  <p:tag name="KSO_WM_SLIDE_BK_DARK_LIGHT" val="2"/>
  <p:tag name="KSO_WM_SLIDE_BACKGROUND_TYPE" val="general"/>
  <p:tag name="KSO_WM_SLIDE_SUPPORT_FEATURE_TYPE" val="0"/>
  <p:tag name="KSO_WM_SLIDE_TYPE" val="title"/>
  <p:tag name="KSO_WM_TEMPLATE_MASTER_THUMB_INDEX" val="12"/>
  <p:tag name="KSO_WM_CHIP_COLORING" val="1"/>
  <p:tag name="KSO_WM_SLIDE_SUBTYPE" val="pureTxt"/>
  <p:tag name="KSO_WM_TEMPLATE_ASSEMBLE_XID" val="63105cd9a35593066dff8c4c"/>
  <p:tag name="KSO_WM_TEMPLATE_ASSEMBLE_GROUPID" val="62ea28aa295c1bf6da6a2397"/>
  <p:tag name="KSO_WM_TEMPLATE_THUMBS_INDEX" val="1、3、6、7、11、21"/>
</p:tagLst>
</file>

<file path=ppt/tags/tag210.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 name="KSO_WM_SLIDE_BACKGROUND_TYPE" val="general"/>
  <p:tag name="WM_BEAUTIFY_SHAPE_IDENTITY" val="{82640a75-8962-47d1-8299-302eb679ef3c}"/>
</p:tagLst>
</file>

<file path=ppt/tags/tag211.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 name="KSO_WM_SLIDE_BACKGROUND_TYPE" val="general"/>
  <p:tag name="WM_BEAUTIFY_SHAPE_IDENTITY" val="{9b7da7d6-1f47-43be-b856-93017ef68dd1}"/>
</p:tagLst>
</file>

<file path=ppt/tags/tag21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LIDE_BK_DARK_LIGHT" val=""/>
  <p:tag name="KSO_WM_SLIDE_BACKGROUND_TYPE" val="general"/>
</p:tagLst>
</file>

<file path=ppt/tags/tag213.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 name="KSO_WM_SLIDE_BACKGROUND_TYPE" val="general"/>
  <p:tag name="WM_BEAUTIFY_SHAPE_IDENTITY" val="{82640a75-8962-47d1-8299-302eb679ef3c}"/>
</p:tagLst>
</file>

<file path=ppt/tags/tag214.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 name="KSO_WM_SLIDE_BACKGROUND_TYPE" val="general"/>
  <p:tag name="WM_BEAUTIFY_SHAPE_IDENTITY" val="{9b7da7d6-1f47-43be-b856-93017ef68dd1}"/>
</p:tagLst>
</file>

<file path=ppt/tags/tag21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LIDE_BK_DARK_LIGHT" val=""/>
  <p:tag name="KSO_WM_SLIDE_BACKGROUND_TYPE" val="general"/>
</p:tagLst>
</file>

<file path=ppt/tags/tag216.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 name="KSO_WM_SLIDE_BACKGROUND_TYPE" val="general"/>
  <p:tag name="WM_BEAUTIFY_SHAPE_IDENTITY" val="{82640a75-8962-47d1-8299-302eb679ef3c}"/>
</p:tagLst>
</file>

<file path=ppt/tags/tag217.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 name="KSO_WM_SLIDE_BACKGROUND_TYPE" val="general"/>
  <p:tag name="WM_BEAUTIFY_SHAPE_IDENTITY" val="{9b7da7d6-1f47-43be-b856-93017ef68dd1}"/>
</p:tagLst>
</file>

<file path=ppt/tags/tag2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LIDE_BK_DARK_LIGHT" val=""/>
  <p:tag name="KSO_WM_SLIDE_BACKGROUND_TYPE" val="general"/>
</p:tagLst>
</file>

<file path=ppt/tags/tag220.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 name="KSO_WM_SLIDE_BACKGROUND_TYPE" val="general"/>
  <p:tag name="WM_BEAUTIFY_SHAPE_IDENTITY" val="{82640a75-8962-47d1-8299-302eb679ef3c}"/>
</p:tagLst>
</file>

<file path=ppt/tags/tag221.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 name="KSO_WM_SLIDE_BACKGROUND_TYPE" val="general"/>
  <p:tag name="WM_BEAUTIFY_SHAPE_IDENTITY" val="{9b7da7d6-1f47-43be-b856-93017ef68dd1}"/>
</p:tagLst>
</file>

<file path=ppt/tags/tag2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LIDE_BK_DARK_LIGHT" val=""/>
  <p:tag name="KSO_WM_SLIDE_BACKGROUND_TYPE" val="general"/>
</p:tagLst>
</file>

<file path=ppt/tags/tag224.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 name="KSO_WM_SLIDE_BACKGROUND_TYPE" val="general"/>
  <p:tag name="WM_BEAUTIFY_SHAPE_IDENTITY" val="{82640a75-8962-47d1-8299-302eb679ef3c}"/>
</p:tagLst>
</file>

<file path=ppt/tags/tag225.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 name="KSO_WM_SLIDE_BACKGROUND_TYPE" val="general"/>
  <p:tag name="WM_BEAUTIFY_SHAPE_IDENTITY" val="{9b7da7d6-1f47-43be-b856-93017ef68dd1}"/>
</p:tagLst>
</file>

<file path=ppt/tags/tag2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LIDE_BK_DARK_LIGHT" val=""/>
  <p:tag name="KSO_WM_SLIDE_BACKGROUND_TYPE" val="general"/>
</p:tagLst>
</file>

<file path=ppt/tags/tag229.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 name="KSO_WM_SLIDE_BACKGROUND_TYPE" val="general"/>
  <p:tag name="WM_BEAUTIFY_SHAPE_IDENTITY" val="{82640a75-8962-47d1-8299-302eb679ef3c}"/>
</p:tagLst>
</file>

<file path=ppt/tags/tag230.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 name="KSO_WM_SLIDE_BACKGROUND_TYPE" val="general"/>
  <p:tag name="WM_BEAUTIFY_SHAPE_IDENTITY" val="{9b7da7d6-1f47-43be-b856-93017ef68dd1}"/>
</p:tagLst>
</file>

<file path=ppt/tags/tag2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LIDE_BK_DARK_LIGHT" val=""/>
  <p:tag name="KSO_WM_SLIDE_BACKGROUND_TYPE" val="general"/>
</p:tagLst>
</file>

<file path=ppt/tags/tag233.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 name="KSO_WM_SLIDE_BACKGROUND_TYPE" val="general"/>
  <p:tag name="WM_BEAUTIFY_SHAPE_IDENTITY" val="{82640a75-8962-47d1-8299-302eb679ef3c}"/>
</p:tagLst>
</file>

<file path=ppt/tags/tag234.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 name="KSO_WM_SLIDE_BACKGROUND_TYPE" val="general"/>
  <p:tag name="WM_BEAUTIFY_SHAPE_IDENTITY" val="{9b7da7d6-1f47-43be-b856-93017ef68dd1}"/>
</p:tagLst>
</file>

<file path=ppt/tags/tag2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LIDE_BK_DARK_LIGHT" val=""/>
  <p:tag name="KSO_WM_SLIDE_BACKGROUND_TYPE" val="general"/>
</p:tagLst>
</file>

<file path=ppt/tags/tag237.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 name="KSO_WM_SLIDE_BACKGROUND_TYPE" val="general"/>
  <p:tag name="WM_BEAUTIFY_SHAPE_IDENTITY" val="{82640a75-8962-47d1-8299-302eb679ef3c}"/>
</p:tagLst>
</file>

<file path=ppt/tags/tag238.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 name="KSO_WM_SLIDE_BACKGROUND_TYPE" val="general"/>
  <p:tag name="WM_BEAUTIFY_SHAPE_IDENTITY" val="{9b7da7d6-1f47-43be-b856-93017ef68dd1}"/>
</p:tagLst>
</file>

<file path=ppt/tags/tag23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LIDE_BK_DARK_LIGHT" val=""/>
  <p:tag name="KSO_WM_SLIDE_BACKGROUND_TYPE" val="general"/>
</p:tagLst>
</file>

<file path=ppt/tags/tag240.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 name="KSO_WM_SLIDE_BACKGROUND_TYPE" val="general"/>
  <p:tag name="WM_BEAUTIFY_SHAPE_IDENTITY" val="{82640a75-8962-47d1-8299-302eb679ef3c}"/>
</p:tagLst>
</file>

<file path=ppt/tags/tag241.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 name="KSO_WM_SLIDE_BACKGROUND_TYPE" val="general"/>
  <p:tag name="WM_BEAUTIFY_SHAPE_IDENTITY" val="{9b7da7d6-1f47-43be-b856-93017ef68dd1}"/>
</p:tagLst>
</file>

<file path=ppt/tags/tag2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LIDE_BK_DARK_LIGHT" val=""/>
  <p:tag name="KSO_WM_SLIDE_BACKGROUND_TYPE" val="general"/>
</p:tagLst>
</file>

<file path=ppt/tags/tag244.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 name="KSO_WM_SLIDE_BACKGROUND_TYPE" val="general"/>
  <p:tag name="WM_BEAUTIFY_SHAPE_IDENTITY" val="{82640a75-8962-47d1-8299-302eb679ef3c}"/>
</p:tagLst>
</file>

<file path=ppt/tags/tag245.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 name="KSO_WM_SLIDE_BACKGROUND_TYPE" val="general"/>
  <p:tag name="WM_BEAUTIFY_SHAPE_IDENTITY" val="{9b7da7d6-1f47-43be-b856-93017ef68dd1}"/>
</p:tagLst>
</file>

<file path=ppt/tags/tag2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LIDE_BK_DARK_LIGHT" val=""/>
  <p:tag name="KSO_WM_SLIDE_BACKGROUND_TYPE" val="general"/>
</p:tagLst>
</file>

<file path=ppt/tags/tag248.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 name="KSO_WM_SLIDE_BACKGROUND_TYPE" val="general"/>
  <p:tag name="WM_BEAUTIFY_SHAPE_IDENTITY" val="{82640a75-8962-47d1-8299-302eb679ef3c}"/>
</p:tagLst>
</file>

<file path=ppt/tags/tag249.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 name="KSO_WM_SLIDE_BACKGROUND_TYPE" val="general"/>
  <p:tag name="WM_BEAUTIFY_SHAPE_IDENTITY" val="{9b7da7d6-1f47-43be-b856-93017ef68dd1}"/>
</p:tagLst>
</file>

<file path=ppt/tags/tag25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LIDE_BK_DARK_LIGHT" val=""/>
  <p:tag name="KSO_WM_SLIDE_BACKGROUND_TYPE" val="general"/>
</p:tagLst>
</file>

<file path=ppt/tags/tag251.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 name="KSO_WM_SLIDE_BACKGROUND_TYPE" val="general"/>
  <p:tag name="WM_BEAUTIFY_SHAPE_IDENTITY" val="{82640a75-8962-47d1-8299-302eb679ef3c}"/>
</p:tagLst>
</file>

<file path=ppt/tags/tag252.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 name="KSO_WM_SLIDE_BACKGROUND_TYPE" val="general"/>
  <p:tag name="WM_BEAUTIFY_SHAPE_IDENTITY" val="{9b7da7d6-1f47-43be-b856-93017ef68dd1}"/>
</p:tagLst>
</file>

<file path=ppt/tags/tag2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LIDE_BK_DARK_LIGHT" val=""/>
  <p:tag name="KSO_WM_SLIDE_BACKGROUND_TYPE" val="general"/>
</p:tagLst>
</file>

<file path=ppt/tags/tag255.xml><?xml version="1.0" encoding="utf-8"?>
<p:tagLst xmlns:p="http://schemas.openxmlformats.org/presentationml/2006/main">
  <p:tag name="KSO_WM_UNIT_SUBTYPE" val="v"/>
  <p:tag name="KSO_WM_TEMPLATE_CATEGORY" val="chip"/>
  <p:tag name="KSO_WM_TEMPLATE_INDEX" val="20225221"/>
  <p:tag name="KSO_WM_UNIT_TYPE" val="i"/>
  <p:tag name="KSO_WM_UNIT_INDEX" val="1"/>
  <p:tag name="KSO_WM_UNIT_ID" val="chip20225221_2*i*1"/>
  <p:tag name="KSO_WM_BEAUTIFY_FLAG" val="#wm#"/>
  <p:tag name="KSO_WM_TAG_VERSION" val="1.0"/>
  <p:tag name="KSO_WM_CHIP_GROUPID" val="62ea28aa295c1bf6da6a2397"/>
  <p:tag name="KSO_WM_CHIP_XID" val="62ea28ab295c1bf6da6a23a3"/>
  <p:tag name="KSO_WM_UNIT_DEC_AREA_ID" val="e555500f612e41fda88d9d06a211b1c0"/>
  <p:tag name="KSO_WM_CHIP_FILLAREA_FILL_RULE" val="{&quot;fill_align&quot;:&quot;cm&quot;,&quot;fill_effect&quot;:[],&quot;fill_mode&quot;:&quot;full&quot;,&quot;sacle_strategy&quot;:&quot;stretch&quot;}"/>
  <p:tag name="KSO_WM_UNIT_DEC_SUPPORTCHANGEPIC" val="0"/>
  <p:tag name="KSO_WM_UNIT_DEC_CHANGEPICRESERVED" val="1"/>
  <p:tag name="KSO_WM_ASSEMBLE_CHIP_INDEX" val="13bc92c361304430b5ef0ddf894d4b08"/>
  <p:tag name="KSO_WM_SLIDE_BACKGROUND_TYPE" val="general"/>
  <p:tag name="WM_BEAUTIFY_SHAPE_IDENTITY" val="{82640a75-8962-47d1-8299-302eb679ef3c}"/>
</p:tagLst>
</file>

<file path=ppt/tags/tag256.xml><?xml version="1.0" encoding="utf-8"?>
<p:tagLst xmlns:p="http://schemas.openxmlformats.org/presentationml/2006/main">
  <p:tag name="KSO_WM_UNIT_SUBTYPE" val="w"/>
  <p:tag name="KSO_WM_TEMPLATE_CATEGORY" val="chip"/>
  <p:tag name="KSO_WM_TEMPLATE_INDEX" val="20225221"/>
  <p:tag name="KSO_WM_UNIT_TYPE" val="i"/>
  <p:tag name="KSO_WM_UNIT_INDEX" val="1"/>
  <p:tag name="KSO_WM_UNIT_ID" val="chip20225221_3*i*1"/>
  <p:tag name="KSO_WM_BEAUTIFY_FLAG" val="#wm#"/>
  <p:tag name="KSO_WM_TAG_VERSION" val="1.0"/>
  <p:tag name="KSO_WM_CHIP_GROUPID" val="62ea28aa295c1bf6da6a2397"/>
  <p:tag name="KSO_WM_CHIP_XID" val="62ea28ab295c1bf6da6a23a2"/>
  <p:tag name="KSO_WM_UNIT_DEC_AREA_ID" val="9f426f62a7dc47c0a2e1374b53f7e178"/>
  <p:tag name="KSO_WM_CHIP_FILLAREA_FILL_RULE" val="{&quot;fill_align&quot;:&quot;cm&quot;,&quot;fill_effect&quot;:[],&quot;fill_mode&quot;:&quot;adaptive&quot;,&quot;sacle_strategy&quot;:&quot;stretch&quot;}"/>
  <p:tag name="KSO_WM_UNIT_DEC_SUPPORTCHANGEPIC" val="0"/>
  <p:tag name="KSO_WM_UNIT_DEC_CHANGEPICRESERVED" val="1"/>
  <p:tag name="KSO_WM_ASSEMBLE_CHIP_INDEX" val="46b47be0f7cd42769564c739494eec1a"/>
  <p:tag name="KSO_WM_SLIDE_BACKGROUND_TYPE" val="general"/>
  <p:tag name="WM_BEAUTIFY_SHAPE_IDENTITY" val="{9b7da7d6-1f47-43be-b856-93017ef68dd1}"/>
</p:tagLst>
</file>

<file path=ppt/tags/tag2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LIDE_BK_DARK_LIGHT" val=""/>
  <p:tag name="KSO_WM_SLIDE_BACKGROUND_TYPE" val="general"/>
</p:tagLst>
</file>

<file path=ppt/tags/tag259.xml><?xml version="1.0" encoding="utf-8"?>
<p:tagLst xmlns:p="http://schemas.openxmlformats.org/presentationml/2006/main">
  <p:tag name="KSO_WM_UNIT_DEFAULT_FONT" val="54;60;2"/>
  <p:tag name="KSO_WM_UNIT_BLOCK" val="0"/>
  <p:tag name="KSO_WM_UNIT_DEC_AREA_ID" val="f639d54f7b074596bc81de85dbe8302b"/>
  <p:tag name="KSO_WM_UNIT_ISCONTENTSTITLE" val="0"/>
  <p:tag name="KSO_WM_UNIT_ISNUMDGMTITLE" val="0"/>
  <p:tag name="KSO_WM_UNIT_PRESET_TEXT" val="感谢各位的观看"/>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25221_21*a*1"/>
  <p:tag name="KSO_WM_TEMPLATE_CATEGORY" val="custom"/>
  <p:tag name="KSO_WM_TEMPLATE_INDEX" val="20225221"/>
  <p:tag name="KSO_WM_UNIT_LAYERLEVEL" val="1"/>
  <p:tag name="KSO_WM_TAG_VERSION" val="1.0"/>
  <p:tag name="KSO_WM_BEAUTIFY_FLAG" val="#wm#"/>
  <p:tag name="KSO_WM_CHIP_GROUPID" val="620b5c5ed9f311da4dab65dc"/>
  <p:tag name="KSO_WM_CHIP_XID" val="620b5c5ed9f311da4dab65db"/>
  <p:tag name="KSO_WM_CHIP_FILLAREA_FILL_RULE" val="{&quot;fill_align&quot;:&quot;lm&quot;,&quot;fill_mode&quot;:&quot;adaptive&quot;,&quot;sacle_strategy&quot;:&quot;smart&quot;}"/>
  <p:tag name="KSO_WM_ASSEMBLE_CHIP_INDEX" val="aac045a453f84800a9aeb84a7c1e713c"/>
  <p:tag name="KSO_WM_UNIT_TEXT_FILL_FORE_SCHEMECOLOR_INDEX_BRIGHTNESS" val="0.15"/>
  <p:tag name="KSO_WM_UNIT_TEXT_FILL_FORE_SCHEMECOLOR_INDEX" val="13"/>
  <p:tag name="KSO_WM_UNIT_TEXT_FILL_TYPE" val="1"/>
</p:tagLst>
</file>

<file path=ppt/tags/tag260.xml><?xml version="1.0" encoding="utf-8"?>
<p:tagLst xmlns:p="http://schemas.openxmlformats.org/presentationml/2006/main">
  <p:tag name="KSO_WM_BEAUTIFY_FLAG" val="#wm#"/>
  <p:tag name="KSO_WM_TEMPLATE_CATEGORY" val="custom"/>
  <p:tag name="KSO_WM_TEMPLATE_INDEX" val="20225221"/>
  <p:tag name="KSO_WM_SLIDE_ID" val="custom20225221_21"/>
  <p:tag name="KSO_WM_TEMPLATE_SUBCATEGORY" val="21"/>
  <p:tag name="KSO_WM_TEMPLATE_MASTER_TYPE" val="1"/>
  <p:tag name="KSO_WM_TEMPLATE_COLOR_TYPE" val="1"/>
  <p:tag name="KSO_WM_SLIDE_ITEM_CNT" val="0"/>
  <p:tag name="KSO_WM_SLIDE_INDEX" val="21"/>
  <p:tag name="KSO_WM_TAG_VERSION" val="1.0"/>
  <p:tag name="KSO_WM_SLIDE_LAYOUT" val="a_f"/>
  <p:tag name="KSO_WM_SLIDE_LAYOUT_CNT" val="1_1"/>
  <p:tag name="KSO_WM_CHIP_INFOS" val="{&quot;type&quot;:0,&quot;layout_type&quot;:&quot;1_NF_C_25&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扁平风&quot;,&quot;手绘风&quot;,&quot;立体风&quot;,&quot;炫酷&quot;,&quot;复古风&quot;,&quot;科技风&quot;,&quot;水彩风&quot;,&quot;ios风&quot;,&quot;快闪&quot;,&quot;波普风&quot;,&quot;孟菲斯&quot;,&quot;蒸汽波&quot;,&quot;MBE&quot;,&quot;剪纸风&quot;,&quot;酸性风&quot;,&quot;像素风&quot;,&quot;涂鸦风&quot;,&quot;实景&quot;]},&quot;slide_type&quot;:[&quot;title&quot;,&quot;sectionTitle&quot;,&quot;endPage&quot;],&quot;useType&quot;:[&quot;ppt&quot;]}"/>
  <p:tag name="KSO_WM_CHIP_XID" val="616165eba28ed723e774ed08"/>
  <p:tag name="KSO_WM_CHIP_FILLPROP" val="[[{&quot;text_align&quot;:&quot;lm&quot;,&quot;text_direction&quot;:&quot;horizontal&quot;,&quot;support_big_font&quot;:false,&quot;picture_toward&quot;:0,&quot;picture_dockside&quot;:[],&quot;fill_id&quot;:&quot;89fb0785f25c4fd380d96b4cfa3d0d79&quot;,&quot;fill_align&quot;:&quot;lm&quot;,&quot;chip_types&quot;:[&quot;header&quot;]}],[{&quot;text_align&quot;:&quot;cm&quot;,&quot;text_direction&quot;:&quot;horizontal&quot;,&quot;support_big_font&quot;:false,&quot;picture_toward&quot;:0,&quot;picture_dockside&quot;:[],&quot;fill_id&quot;:&quot;89fb0785f25c4fd380d96b4cfa3d0d79&quot;,&quot;fill_align&quot;:&quot;cm&quot;,&quot;chip_types&quot;:[&quot;header&quot;]}],[{&quot;text_align&quot;:&quot;lm&quot;,&quot;text_direction&quot;:&quot;horizontal&quot;,&quot;support_big_font&quot;:false,&quot;picture_toward&quot;:0,&quot;picture_dockside&quot;:[],&quot;fill_id&quot;:&quot;89fb0785f25c4fd380d96b4cfa3d0d79&quot;,&quot;fill_align&quot;:&quot;cm&quot;,&quot;chip_types&quot;:[&quot;header&quot;]}],[{&quot;text_align&quot;:&quot;rm&quot;,&quot;text_direction&quot;:&quot;horizontal&quot;,&quot;support_big_font&quot;:false,&quot;picture_toward&quot;:0,&quot;picture_dockside&quot;:[],&quot;fill_id&quot;:&quot;89fb0785f25c4fd380d96b4cfa3d0d79&quot;,&quot;fill_align&quot;:&quot;cm&quot;,&quot;chip_types&quot;:[&quot;header&quot;]}]]"/>
  <p:tag name="KSO_WM_CHIP_DECFILLPROP" val="[]"/>
  <p:tag name="KSO_WM_CHIP_GROUPID" val="616165eba28ed723e774ed07"/>
  <p:tag name="KSO_WM_SLIDE_LAYOUT_INFO" val="{&quot;id&quot;:&quot;2022-09-01T15:18:50&quot;,&quot;margin&quot;:{&quot;bottom&quot;:7.368133544921875,&quot;left&quot;:8.12976360321045,&quot;right&quot;:8.126235961914062,&quot;top&quot;:7.368133544921875},&quot;type&quot;:0}"/>
  <p:tag name="KSO_WM_SLIDE_BK_DARK_LIGHT" val="2"/>
  <p:tag name="KSO_WM_SLIDE_BACKGROUND_TYPE" val="general"/>
  <p:tag name="KSO_WM_SLIDE_SUPPORT_FEATURE_TYPE" val="0"/>
  <p:tag name="KSO_WM_SLIDE_TYPE" val="endPage"/>
  <p:tag name="KSO_WM_CHIP_COLORING" val="1"/>
  <p:tag name="KSO_WM_SLIDE_SUBTYPE" val="pureTxt"/>
  <p:tag name="KSO_WM_TEMPLATE_ASSEMBLE_XID" val="62ea295c295c1bf6da6a28d1"/>
  <p:tag name="KSO_WM_TEMPLATE_ASSEMBLE_GROUPID" val="62ea28aa295c1bf6da6a2397"/>
</p:tagLst>
</file>

<file path=ppt/tags/tag261.xml><?xml version="1.0" encoding="utf-8"?>
<p:tagLst xmlns:p="http://schemas.openxmlformats.org/presentationml/2006/main">
  <p:tag name="KSO_WPP_MARK_KEY" val="26eeff58-b854-40b3-85f5-0fd39f3a7119"/>
  <p:tag name="COMMONDATA" val="eyJoZGlkIjoiYTcyZDkyODQyYTg1MDBhMjVkYmFmN2EyNzAyZjIxYTk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Adjacency">
      <a:dk1>
        <a:srgbClr val="000000"/>
      </a:dk1>
      <a:lt1>
        <a:srgbClr val="FFFFFF"/>
      </a:lt1>
      <a:dk2>
        <a:srgbClr val="636363"/>
      </a:dk2>
      <a:lt2>
        <a:srgbClr val="1D1D1D"/>
      </a:lt2>
      <a:accent1>
        <a:srgbClr val="FFFFFF"/>
      </a:accent1>
      <a:accent2>
        <a:srgbClr val="46B6DC"/>
      </a:accent2>
      <a:accent3>
        <a:srgbClr val="6582D8"/>
      </a:accent3>
      <a:accent4>
        <a:srgbClr val="7567D7"/>
      </a:accent4>
      <a:accent5>
        <a:srgbClr val="844DD5"/>
      </a:accent5>
      <a:accent6>
        <a:srgbClr val="9333D3"/>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1107</Words>
  <Application>WPS 演示</Application>
  <PresentationFormat>宽屏</PresentationFormat>
  <Paragraphs>62</Paragraphs>
  <Slides>15</Slides>
  <Notes>4</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15</vt:i4>
      </vt:variant>
    </vt:vector>
  </HeadingPairs>
  <TitlesOfParts>
    <vt:vector size="29" baseType="lpstr">
      <vt:lpstr>Arial</vt:lpstr>
      <vt:lpstr>宋体</vt:lpstr>
      <vt:lpstr>Wingdings</vt:lpstr>
      <vt:lpstr>Wingdings</vt:lpstr>
      <vt:lpstr>微软雅黑</vt:lpstr>
      <vt:lpstr>Arial Unicode MS</vt:lpstr>
      <vt:lpstr>Calibri</vt:lpstr>
      <vt:lpstr>汉仪中简黑简</vt:lpstr>
      <vt:lpstr>黑体</vt:lpstr>
      <vt:lpstr>汉仪雅酷黑 85W</vt:lpstr>
      <vt:lpstr>Times New Roman</vt:lpstr>
      <vt:lpstr>汉仪中简黑简</vt:lpstr>
      <vt:lpstr>Office 主题​​</vt:lpstr>
      <vt:lpstr>1_Office 主题​​</vt:lpstr>
      <vt:lpstr>矫治技巧8  推磨牙向后</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幼儿园大哥大</cp:lastModifiedBy>
  <cp:revision>172</cp:revision>
  <dcterms:created xsi:type="dcterms:W3CDTF">2019-06-19T02:08:00Z</dcterms:created>
  <dcterms:modified xsi:type="dcterms:W3CDTF">2022-10-13T02:25:23Z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2052-11.1.0.12358</vt:lpwstr>
  </property>
  <property fmtid="{D5CDD505-2E9C-101B-9397-08002B2CF9AE}" pid="3" name="ICV">
    <vt:lpwstr>9C445635E787498AA4B85F4DD21358A7</vt:lpwstr>
  </property>
</Properties>
</file>