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9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jpe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67.xml"/><Relationship Id="rId3" Type="http://schemas.openxmlformats.org/officeDocument/2006/relationships/image" Target="../media/image2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3.png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image" Target="../media/image4.png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4.xml"/><Relationship Id="rId3" Type="http://schemas.openxmlformats.org/officeDocument/2006/relationships/image" Target="../media/image2.png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image" Target="../media/image5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0.xml"/><Relationship Id="rId3" Type="http://schemas.openxmlformats.org/officeDocument/2006/relationships/image" Target="../media/image2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2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4.xml"/><Relationship Id="rId3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86.xml"/><Relationship Id="rId3" Type="http://schemas.openxmlformats.org/officeDocument/2006/relationships/image" Target="../media/image1.jpe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image" Target="../media/image3.png"/><Relationship Id="rId4" Type="http://schemas.openxmlformats.org/officeDocument/2006/relationships/tags" Target="../tags/tag88.xml"/><Relationship Id="rId3" Type="http://schemas.openxmlformats.org/officeDocument/2006/relationships/image" Target="../media/image2.png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image" Target="../media/image3.png"/><Relationship Id="rId5" Type="http://schemas.openxmlformats.org/officeDocument/2006/relationships/tags" Target="../tags/tag95.xml"/><Relationship Id="rId4" Type="http://schemas.openxmlformats.org/officeDocument/2006/relationships/image" Target="../media/image2.png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image" Target="../media/image3.pn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image" Target="../media/image3.png"/><Relationship Id="rId5" Type="http://schemas.openxmlformats.org/officeDocument/2006/relationships/tags" Target="../tags/tag112.xml"/><Relationship Id="rId4" Type="http://schemas.openxmlformats.org/officeDocument/2006/relationships/image" Target="../media/image2.png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image" Target="../media/image3.png"/><Relationship Id="rId5" Type="http://schemas.openxmlformats.org/officeDocument/2006/relationships/tags" Target="../tags/tag121.xml"/><Relationship Id="rId4" Type="http://schemas.openxmlformats.org/officeDocument/2006/relationships/image" Target="../media/image2.png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image" Target="../media/image3.png"/><Relationship Id="rId5" Type="http://schemas.openxmlformats.org/officeDocument/2006/relationships/tags" Target="../tags/tag130.xml"/><Relationship Id="rId4" Type="http://schemas.openxmlformats.org/officeDocument/2006/relationships/image" Target="../media/image2.png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4" Type="http://schemas.openxmlformats.org/officeDocument/2006/relationships/tags" Target="../tags/tag138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image" Target="../media/image7.png"/><Relationship Id="rId5" Type="http://schemas.openxmlformats.org/officeDocument/2006/relationships/tags" Target="../tags/tag141.xml"/><Relationship Id="rId4" Type="http://schemas.openxmlformats.org/officeDocument/2006/relationships/image" Target="../media/image6.png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2_画板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43" y="0"/>
            <a:ext cx="12171714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副标题 4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913068" y="2331700"/>
            <a:ext cx="8368467" cy="835709"/>
          </a:xfrm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5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913069" y="1015980"/>
            <a:ext cx="8368467" cy="123063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1" i="0" u="none" strike="noStrike" kern="1200" cap="none" spc="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 (13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15153" y="1941853"/>
            <a:ext cx="3235350" cy="2974283"/>
          </a:xfrm>
          <a:prstGeom prst="rect">
            <a:avLst/>
          </a:prstGeom>
        </p:spPr>
      </p:pic>
      <p:pic>
        <p:nvPicPr>
          <p:cNvPr id="2" name="图片 1" descr="1 (11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3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98080" y="1411524"/>
            <a:ext cx="4389120" cy="4034953"/>
          </a:xfrm>
          <a:prstGeom prst="rect">
            <a:avLst/>
          </a:prstGeom>
        </p:spPr>
      </p:pic>
      <p:pic>
        <p:nvPicPr>
          <p:cNvPr id="6" name="图片 5" descr="1 (11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2_画板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143" y="0"/>
            <a:ext cx="12171714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652270" y="1786364"/>
            <a:ext cx="8890064" cy="120015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0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 descr="1 (11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49.xml"/><Relationship Id="rId20" Type="http://schemas.openxmlformats.org/officeDocument/2006/relationships/tags" Target="../tags/tag148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7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54.xml"/><Relationship Id="rId5" Type="http://schemas.openxmlformats.org/officeDocument/2006/relationships/image" Target="../media/image8.png"/><Relationship Id="rId4" Type="http://schemas.openxmlformats.org/officeDocument/2006/relationships/image" Target="../media/image3.png"/><Relationship Id="rId3" Type="http://schemas.openxmlformats.org/officeDocument/2006/relationships/tags" Target="../tags/tag153.xml"/><Relationship Id="rId2" Type="http://schemas.openxmlformats.org/officeDocument/2006/relationships/image" Target="../media/image2.png"/><Relationship Id="rId1" Type="http://schemas.openxmlformats.org/officeDocument/2006/relationships/tags" Target="../tags/tag15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57.xml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3" Type="http://schemas.openxmlformats.org/officeDocument/2006/relationships/tags" Target="../tags/tag156.xml"/><Relationship Id="rId2" Type="http://schemas.openxmlformats.org/officeDocument/2006/relationships/image" Target="../media/image2.png"/><Relationship Id="rId1" Type="http://schemas.openxmlformats.org/officeDocument/2006/relationships/tags" Target="../tags/tag155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60.xml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3" Type="http://schemas.openxmlformats.org/officeDocument/2006/relationships/tags" Target="../tags/tag159.xml"/><Relationship Id="rId2" Type="http://schemas.openxmlformats.org/officeDocument/2006/relationships/image" Target="../media/image2.png"/><Relationship Id="rId1" Type="http://schemas.openxmlformats.org/officeDocument/2006/relationships/tags" Target="../tags/tag15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4.xml"/><Relationship Id="rId6" Type="http://schemas.openxmlformats.org/officeDocument/2006/relationships/image" Target="../media/image11.png"/><Relationship Id="rId5" Type="http://schemas.openxmlformats.org/officeDocument/2006/relationships/tags" Target="../tags/tag163.xml"/><Relationship Id="rId4" Type="http://schemas.openxmlformats.org/officeDocument/2006/relationships/image" Target="../media/image3.png"/><Relationship Id="rId3" Type="http://schemas.openxmlformats.org/officeDocument/2006/relationships/tags" Target="../tags/tag162.xml"/><Relationship Id="rId2" Type="http://schemas.openxmlformats.org/officeDocument/2006/relationships/image" Target="../media/image2.png"/><Relationship Id="rId1" Type="http://schemas.openxmlformats.org/officeDocument/2006/relationships/tags" Target="../tags/tag16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8.xml"/><Relationship Id="rId6" Type="http://schemas.openxmlformats.org/officeDocument/2006/relationships/image" Target="../media/image12.png"/><Relationship Id="rId5" Type="http://schemas.openxmlformats.org/officeDocument/2006/relationships/tags" Target="../tags/tag167.xml"/><Relationship Id="rId4" Type="http://schemas.openxmlformats.org/officeDocument/2006/relationships/image" Target="../media/image3.png"/><Relationship Id="rId3" Type="http://schemas.openxmlformats.org/officeDocument/2006/relationships/tags" Target="../tags/tag166.xml"/><Relationship Id="rId2" Type="http://schemas.openxmlformats.org/officeDocument/2006/relationships/image" Target="../media/image2.png"/><Relationship Id="rId1" Type="http://schemas.openxmlformats.org/officeDocument/2006/relationships/tags" Target="../tags/tag16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7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Relationship Id="rId3" Type="http://schemas.openxmlformats.org/officeDocument/2006/relationships/tags" Target="../tags/tag170.xml"/><Relationship Id="rId2" Type="http://schemas.openxmlformats.org/officeDocument/2006/relationships/image" Target="../media/image2.png"/><Relationship Id="rId1" Type="http://schemas.openxmlformats.org/officeDocument/2006/relationships/tags" Target="../tags/tag169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74.xml"/><Relationship Id="rId5" Type="http://schemas.openxmlformats.org/officeDocument/2006/relationships/image" Target="../media/image15.png"/><Relationship Id="rId4" Type="http://schemas.openxmlformats.org/officeDocument/2006/relationships/image" Target="../media/image3.png"/><Relationship Id="rId3" Type="http://schemas.openxmlformats.org/officeDocument/2006/relationships/tags" Target="../tags/tag173.xml"/><Relationship Id="rId2" Type="http://schemas.openxmlformats.org/officeDocument/2006/relationships/image" Target="../media/image2.png"/><Relationship Id="rId1" Type="http://schemas.openxmlformats.org/officeDocument/2006/relationships/tags" Target="../tags/tag17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78.xml"/><Relationship Id="rId6" Type="http://schemas.openxmlformats.org/officeDocument/2006/relationships/image" Target="../media/image16.png"/><Relationship Id="rId5" Type="http://schemas.openxmlformats.org/officeDocument/2006/relationships/tags" Target="../tags/tag177.xml"/><Relationship Id="rId4" Type="http://schemas.openxmlformats.org/officeDocument/2006/relationships/image" Target="../media/image3.png"/><Relationship Id="rId3" Type="http://schemas.openxmlformats.org/officeDocument/2006/relationships/tags" Target="../tags/tag176.xml"/><Relationship Id="rId2" Type="http://schemas.openxmlformats.org/officeDocument/2006/relationships/image" Target="../media/image2.png"/><Relationship Id="rId1" Type="http://schemas.openxmlformats.org/officeDocument/2006/relationships/tags" Target="../tags/tag17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82.xml"/><Relationship Id="rId6" Type="http://schemas.openxmlformats.org/officeDocument/2006/relationships/image" Target="../media/image17.png"/><Relationship Id="rId5" Type="http://schemas.openxmlformats.org/officeDocument/2006/relationships/tags" Target="../tags/tag181.xml"/><Relationship Id="rId4" Type="http://schemas.openxmlformats.org/officeDocument/2006/relationships/image" Target="../media/image3.png"/><Relationship Id="rId3" Type="http://schemas.openxmlformats.org/officeDocument/2006/relationships/tags" Target="../tags/tag180.xml"/><Relationship Id="rId2" Type="http://schemas.openxmlformats.org/officeDocument/2006/relationships/image" Target="../media/image2.png"/><Relationship Id="rId1" Type="http://schemas.openxmlformats.org/officeDocument/2006/relationships/tags" Target="../tags/tag17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86.xml"/><Relationship Id="rId6" Type="http://schemas.openxmlformats.org/officeDocument/2006/relationships/image" Target="../media/image18.png"/><Relationship Id="rId5" Type="http://schemas.openxmlformats.org/officeDocument/2006/relationships/tags" Target="../tags/tag185.xml"/><Relationship Id="rId4" Type="http://schemas.openxmlformats.org/officeDocument/2006/relationships/image" Target="../media/image3.png"/><Relationship Id="rId3" Type="http://schemas.openxmlformats.org/officeDocument/2006/relationships/tags" Target="../tags/tag184.xml"/><Relationship Id="rId2" Type="http://schemas.openxmlformats.org/officeDocument/2006/relationships/image" Target="../media/image2.png"/><Relationship Id="rId1" Type="http://schemas.openxmlformats.org/officeDocument/2006/relationships/tags" Target="../tags/tag183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89.xml"/><Relationship Id="rId5" Type="http://schemas.openxmlformats.org/officeDocument/2006/relationships/image" Target="../media/image19.png"/><Relationship Id="rId4" Type="http://schemas.openxmlformats.org/officeDocument/2006/relationships/image" Target="../media/image3.png"/><Relationship Id="rId3" Type="http://schemas.openxmlformats.org/officeDocument/2006/relationships/tags" Target="../tags/tag188.xml"/><Relationship Id="rId2" Type="http://schemas.openxmlformats.org/officeDocument/2006/relationships/image" Target="../media/image2.png"/><Relationship Id="rId1" Type="http://schemas.openxmlformats.org/officeDocument/2006/relationships/tags" Target="../tags/tag18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191.xml"/><Relationship Id="rId1" Type="http://schemas.openxmlformats.org/officeDocument/2006/relationships/tags" Target="../tags/tag1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1913069" y="1015980"/>
            <a:ext cx="8368467" cy="1230630"/>
          </a:xfrm>
        </p:spPr>
        <p:txBody>
          <a:bodyPr>
            <a:normAutofit fontScale="90000"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6000">
                <a:solidFill>
                  <a:schemeClr val="accent1"/>
                </a:solidFill>
                <a:cs typeface="汉仪旗黑-85S" panose="00020600040101010101" pitchFamily="18" charset="-122"/>
              </a:rPr>
              <a:t>矫治技巧  6  高效审阅方案“五步法”</a:t>
            </a:r>
            <a:endParaRPr lang="zh-CN" altLang="en-US" sz="6000">
              <a:solidFill>
                <a:schemeClr val="accent1"/>
              </a:solidFill>
              <a:cs typeface="汉仪旗黑-85S" panose="00020600040101010101" pitchFamily="18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4320" y="652780"/>
            <a:ext cx="5969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A-P矢状向：检查覆盖和咬合关系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920" y="2410460"/>
            <a:ext cx="7964170" cy="37776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69570" y="729615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纵向：检查覆𬌗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7065" y="2741295"/>
            <a:ext cx="8005445" cy="36455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92125" y="642620"/>
            <a:ext cx="2540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横向：检查中线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9615" y="2308225"/>
            <a:ext cx="8098790" cy="37687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361315" y="1167130"/>
            <a:ext cx="808291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检查最终位置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检查最终位置的步骤如下：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检查最终治疗步骤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检查邻面去釉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检查矫治器附件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 检查牙齿移动难度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445" y="3108960"/>
            <a:ext cx="5250815" cy="347535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78435" y="567055"/>
            <a:ext cx="819721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1、检查最终治疗步骤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A-P矢状向：覆盖、尖磨牙关系、前牙转矩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" y="3083560"/>
            <a:ext cx="12106275" cy="246697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8920" y="555625"/>
            <a:ext cx="4445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垂直向：覆𬌗和𬌗曲线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20" y="2747010"/>
            <a:ext cx="4215130" cy="2643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6985" y="2715260"/>
            <a:ext cx="4318000" cy="267525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245" y="678180"/>
            <a:ext cx="43586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横向：倾斜度、中线、弓形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670" y="2772410"/>
            <a:ext cx="11630025" cy="234823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69545" y="353695"/>
            <a:ext cx="1185164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2、检查邻面去釉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确认您是否同意邻面去釉量和去釉的步骤。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8915" y="2487930"/>
            <a:ext cx="6973570" cy="431038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91440" y="274955"/>
            <a:ext cx="1177417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3、检查矫治器附件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检查牙齿上存在哪些附件，以及在何时存在。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3150" y="2692400"/>
            <a:ext cx="7850505" cy="41656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65125" y="590550"/>
            <a:ext cx="39497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4、检查牙齿移动难度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082040" y="1610360"/>
            <a:ext cx="7223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远移＞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㎜，近移＞</a:t>
            </a:r>
            <a:r>
              <a:rPr lang="en-US" altLang="zh-CN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㎜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00" y="3831590"/>
            <a:ext cx="11835765" cy="267589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 (11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 descr="1 (1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6565" y="591185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查看动画</a:t>
            </a:r>
            <a:endParaRPr lang="zh-CN" altLang="en-US"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565" y="2908300"/>
            <a:ext cx="6834505" cy="285940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7000">
                <a:solidFill>
                  <a:schemeClr val="dk1">
                    <a:lumMod val="85000"/>
                    <a:lumOff val="15000"/>
                  </a:schemeClr>
                </a:solidFill>
              </a:rPr>
              <a:t>THANK</a:t>
            </a:r>
            <a:endParaRPr lang="en-US" altLang="zh-CN" sz="7000">
              <a:solidFill>
                <a:schemeClr val="dk1">
                  <a:lumMod val="85000"/>
                  <a:lumOff val="15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15020_1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CHIP_GROUPID" val="5faa41e40f63d42c4847739d"/>
  <p:tag name="KSO_WM_CHIP_XID" val="5faa41e40f63d42c4847739e"/>
  <p:tag name="KSO_WM_UNIT_DEC_AREA_ID" val="0b847ab448dd416eab65bf9d2e5fa27a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5d9a1865a2c4a05b9ede80102b9d307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/击/此/处/添/加/副/标/题/内/容"/>
  <p:tag name="KSO_WM_UNIT_NOCLEAR" val="0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1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820b359ba1854bd3a15824d026f41afc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35"/>
  <p:tag name="KSO_WM_UNIT_TEXT_FILL_FORE_SCHEMECOLOR_INDEX" val="13"/>
  <p:tag name="KSO_WM_UNIT_TEXT_FILL_TYPE" val="1"/>
  <p:tag name="KSO_WM_TEMPLATE_ASSEMBLE_XID" val="5fab3f17b46e6ebd99076d0a"/>
  <p:tag name="KSO_WM_TEMPLATE_ASSEMBLE_GROUPID" val="5faa41e40f63d42c4847739d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追逐梦想 勇往直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60;80;4"/>
  <p:tag name="KSO_WM_UNIT_BLOCK" val="0"/>
  <p:tag name="KSO_WM_UNIT_DEC_AREA_ID" val="448321a4422a4ff9a56594f4cc870c89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d0a"/>
  <p:tag name="KSO_WM_TEMPLATE_ASSEMBLE_GROUPID" val="5faa41e40f63d42c4847739d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2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9f"/>
  <p:tag name="KSO_WM_UNIT_DEC_AREA_ID" val="8f35c3469d004840b6ce6cbe661daf73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d70faa1b13584720b82f22a7599fe4fd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0611e43eb80b41e184a8443503efa44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b1d4579fb1485c8a044e9b21c1211c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0a7c88671fbe423597183ea936273e7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96b54f6f50f4e0189ba8aed226434cd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15020_1*b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37cb1827c6254ff3a8ce0a003e3a0086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35"/>
  <p:tag name="KSO_WM_UNIT_TEXT_FILL_FORE_SCHEMECOLOR_INDEX" val="13"/>
  <p:tag name="KSO_WM_UNIT_TEXT_FILL_TYPE" val="1"/>
  <p:tag name="KSO_WM_TEMPLATE_ASSEMBLE_XID" val="5fab3f17b46e6ebd99076cd4"/>
  <p:tag name="KSO_WM_TEMPLATE_ASSEMBLE_GROUPID" val="5faa41e40f63d42c4847739d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d1cee2a3ff9a41d08653e8cec1142ffc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5cc9cf2e339465e957d4360e0ba9810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cd4"/>
  <p:tag name="KSO_WM_TEMPLATE_ASSEMBLE_GROUPID" val="5faa41e40f63d42c4847739d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2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9f"/>
  <p:tag name="KSO_WM_UNIT_DEC_AREA_ID" val="d0f831481c364412bd9df5e87e23d1f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86a0e3ac51cf46ed957b949866745a5d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d4df5d64ece24983a5431869add205c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14c8357b1ff4479b3fa18ed865430fb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15020_1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CHIP_GROUPID" val="5faa41e40f63d42c4847739d"/>
  <p:tag name="KSO_WM_CHIP_XID" val="5faa41e40f63d42c4847739e"/>
  <p:tag name="KSO_WM_UNIT_DEC_AREA_ID" val="0b847ab448dd416eab65bf9d2e5fa27a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5d9a1865a2c4a05b9ede80102b9d307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THANKS"/>
  <p:tag name="KSO_WM_UNIT_DEFAULT_FONT" val="24;80;4"/>
  <p:tag name="KSO_WM_UNIT_BLOCK" val="0"/>
  <p:tag name="KSO_WM_UNIT_DEC_AREA_ID" val="82b7c928a14848fb99d4b9a7b154c5c2"/>
  <p:tag name="KSO_WM_CHIP_GROUPID" val="5ebdf5a90ac41c4a0a525507"/>
  <p:tag name="KSO_WM_CHIP_XID" val="5ebdf5a90ac41c4a0a525508"/>
  <p:tag name="KSO_WM_CHIP_FILLAREA_FILL_RULE" val="{&quot;fill_align&quot;:&quot;cm&quot;,&quot;fill_mode&quot;:&quot;adaptive&quot;,&quot;sacle_strategy&quot;:&quot;smart&quot;}"/>
  <p:tag name="KSO_WM_ASSEMBLE_CHIP_INDEX" val="ec5be99acbce4758b3eaf20c51969ed6"/>
  <p:tag name="KSO_WM_UNIT_TEXT_FILL_FORE_SCHEMECOLOR_INDEX_BRIGHTNESS" val="0.15"/>
  <p:tag name="KSO_WM_UNIT_TEXT_FILL_FORE_SCHEMECOLOR_INDEX" val="13"/>
  <p:tag name="KSO_WM_UNIT_TEXT_FILL_TYPE" val="1"/>
  <p:tag name="KSO_WM_TEMPLATE_ASSEMBLE_XID" val="5fab3f17b46e6ebd99076d12"/>
  <p:tag name="KSO_WM_TEMPLATE_ASSEMBLE_GROUPID" val="5faa41e40f63d42c4847739d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89.xml><?xml version="1.0" encoding="utf-8"?>
<p:tagLst xmlns:p="http://schemas.openxmlformats.org/presentationml/2006/main">
  <p:tag name="KSO_WM_SLIDE_BACKGROUND_TYPE" val="general"/>
</p:tagLst>
</file>

<file path=ppt/tags/tag90.xml><?xml version="1.0" encoding="utf-8"?>
<p:tagLst xmlns:p="http://schemas.openxmlformats.org/presentationml/2006/main">
  <p:tag name="KSO_WM_SLIDE_BACKGROUND_TYPE" val="general"/>
</p:tagLst>
</file>

<file path=ppt/tags/tag91.xml><?xml version="1.0" encoding="utf-8"?>
<p:tagLst xmlns:p="http://schemas.openxmlformats.org/presentationml/2006/main">
  <p:tag name="KSO_WM_SLIDE_BACKGROUND_TYPE" val="general"/>
</p:tagLst>
</file>

<file path=ppt/tags/tag92.xml><?xml version="1.0" encoding="utf-8"?>
<p:tagLst xmlns:p="http://schemas.openxmlformats.org/presentationml/2006/main">
  <p:tag name="KSO_WM_SLIDE_BACKGROUND_TYPE" val="genera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497d139e3a2749d29f540bf9d723e47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40a33859c04feb8950504561c367f2"/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3b629913616641edb96b8fcda9b6431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6d44519715c4017840b114bc21a18a8"/>
  <p:tag name="KSO_WM_SLIDE_BACKGROUND_TYPE" val="frame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e6882bca53b54aa1b1a52c7d46e2333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6fc64c9bbdf401fa3cad0a483bbfda6"/>
  <p:tag name="KSO_WM_SLIDE_BACKGROUND_TYPE" val="frame"/>
</p:tagLst>
</file>

<file path=ppt/tags/tag96.xml><?xml version="1.0" encoding="utf-8"?>
<p:tagLst xmlns:p="http://schemas.openxmlformats.org/presentationml/2006/main">
  <p:tag name="KSO_WM_SLIDE_BACKGROUND_TYPE" val="frame"/>
</p:tagLst>
</file>

<file path=ppt/tags/tag97.xml><?xml version="1.0" encoding="utf-8"?>
<p:tagLst xmlns:p="http://schemas.openxmlformats.org/presentationml/2006/main">
  <p:tag name="KSO_WM_SLIDE_BACKGROUND_TYPE" val="frame"/>
</p:tagLst>
</file>

<file path=ppt/tags/tag98.xml><?xml version="1.0" encoding="utf-8"?>
<p:tagLst xmlns:p="http://schemas.openxmlformats.org/presentationml/2006/main">
  <p:tag name="KSO_WM_SLIDE_BACKGROUND_TYPE" val="frame"/>
</p:tagLst>
</file>

<file path=ppt/tags/tag99.xml><?xml version="1.0" encoding="utf-8"?>
<p:tagLst xmlns:p="http://schemas.openxmlformats.org/presentationml/2006/main">
  <p:tag name="KSO_WM_SLIDE_BACKGROUND_TYPE" val="frame"/>
</p:tagLst>
</file>

<file path=ppt/tags/tag100.xml><?xml version="1.0" encoding="utf-8"?>
<p:tagLst xmlns:p="http://schemas.openxmlformats.org/presentationml/2006/main">
  <p:tag name="KSO_WM_SLIDE_BACKGROUND_TYPE" val="frame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b21c7aaadc904b5ea7d962ccd040bf64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65cace338784585a316f3122a69fd03"/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6c0ca9b402f04d3a9c23a2783edb36a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4cfe4e0bb0643c59f24aa8f4dc9b834"/>
  <p:tag name="KSO_WM_SLIDE_BACKGROUND_TYPE" val="leftRight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2369b4771be847ec8cfd2042bed32af8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9e039bc1700447b8f5a7fe50ac2e5d3"/>
  <p:tag name="KSO_WM_SLIDE_BACKGROUND_TYPE" val="leftRight"/>
</p:tagLst>
</file>

<file path=ppt/tags/tag104.xml><?xml version="1.0" encoding="utf-8"?>
<p:tagLst xmlns:p="http://schemas.openxmlformats.org/presentationml/2006/main">
  <p:tag name="KSO_WM_SLIDE_BACKGROUND_TYPE" val="leftRight"/>
</p:tagLst>
</file>

<file path=ppt/tags/tag105.xml><?xml version="1.0" encoding="utf-8"?>
<p:tagLst xmlns:p="http://schemas.openxmlformats.org/presentationml/2006/main">
  <p:tag name="KSO_WM_SLIDE_BACKGROUND_TYPE" val="leftRight"/>
</p:tagLst>
</file>

<file path=ppt/tags/tag106.xml><?xml version="1.0" encoding="utf-8"?>
<p:tagLst xmlns:p="http://schemas.openxmlformats.org/presentationml/2006/main">
  <p:tag name="KSO_WM_SLIDE_BACKGROUND_TYPE" val="leftRight"/>
</p:tagLst>
</file>

<file path=ppt/tags/tag107.xml><?xml version="1.0" encoding="utf-8"?>
<p:tagLst xmlns:p="http://schemas.openxmlformats.org/presentationml/2006/main">
  <p:tag name="KSO_WM_SLIDE_BACKGROUND_TYPE" val="leftRight"/>
</p:tagLst>
</file>

<file path=ppt/tags/tag108.xml><?xml version="1.0" encoding="utf-8"?>
<p:tagLst xmlns:p="http://schemas.openxmlformats.org/presentationml/2006/main">
  <p:tag name="KSO_WM_SLIDE_BACKGROUND_TYPE" val="leftRight"/>
</p:tagLst>
</file>

<file path=ppt/tags/tag109.xml><?xml version="1.0" encoding="utf-8"?>
<p:tagLst xmlns:p="http://schemas.openxmlformats.org/presentationml/2006/main">
  <p:tag name="KSO_WM_SLIDE_BACKGROUND_TYPE" val="leftRight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9a582c96a1884900ab25bcd4ad2fcf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8eeca23323284b12b09dcc900ab580c6"/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7fb6e06dadf5409ba5e4ef72dd72d1e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1bc94b5ec46378e07ab8be366c542"/>
  <p:tag name="KSO_WM_SLIDE_BACKGROUND_TYPE" val="topBottom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fc842350a91d488bab8cbd2bef1b45e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961de6266554bdca998cf3056a08218"/>
  <p:tag name="KSO_WM_SLIDE_BACKGROUND_TYPE" val="topBottom"/>
</p:tagLst>
</file>

<file path=ppt/tags/tag113.xml><?xml version="1.0" encoding="utf-8"?>
<p:tagLst xmlns:p="http://schemas.openxmlformats.org/presentationml/2006/main">
  <p:tag name="KSO_WM_SLIDE_BACKGROUND_TYPE" val="topBottom"/>
</p:tagLst>
</file>

<file path=ppt/tags/tag114.xml><?xml version="1.0" encoding="utf-8"?>
<p:tagLst xmlns:p="http://schemas.openxmlformats.org/presentationml/2006/main">
  <p:tag name="KSO_WM_SLIDE_BACKGROUND_TYPE" val="topBottom"/>
</p:tagLst>
</file>

<file path=ppt/tags/tag115.xml><?xml version="1.0" encoding="utf-8"?>
<p:tagLst xmlns:p="http://schemas.openxmlformats.org/presentationml/2006/main">
  <p:tag name="KSO_WM_SLIDE_BACKGROUND_TYPE" val="topBottom"/>
</p:tagLst>
</file>

<file path=ppt/tags/tag116.xml><?xml version="1.0" encoding="utf-8"?>
<p:tagLst xmlns:p="http://schemas.openxmlformats.org/presentationml/2006/main">
  <p:tag name="KSO_WM_SLIDE_BACKGROUND_TYPE" val="topBottom"/>
</p:tagLst>
</file>

<file path=ppt/tags/tag117.xml><?xml version="1.0" encoding="utf-8"?>
<p:tagLst xmlns:p="http://schemas.openxmlformats.org/presentationml/2006/main">
  <p:tag name="KSO_WM_SLIDE_BACKGROUND_TYPE" val="topBottom"/>
</p:tagLst>
</file>

<file path=ppt/tags/tag118.xml><?xml version="1.0" encoding="utf-8"?>
<p:tagLst xmlns:p="http://schemas.openxmlformats.org/presentationml/2006/main">
  <p:tag name="KSO_WM_SLIDE_BACKGROUND_TYPE" val="topBottom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ddad1f542fba4a0a9a8435fb33fa28f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f403da270cde40ae8e249066dec5c49e"/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7f62c1a4f08a4b7788e5c87737e763a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826f06ccb944bf4ae60b214f7a01f12"/>
  <p:tag name="KSO_WM_SLIDE_BACKGROUND_TYPE" val="bottomTop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3df12600d79c49888ac14c797f4de3d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43d4dc785e84282824f3a63469f8ddf"/>
  <p:tag name="KSO_WM_SLIDE_BACKGROUND_TYPE" val="bottomTop"/>
</p:tagLst>
</file>

<file path=ppt/tags/tag122.xml><?xml version="1.0" encoding="utf-8"?>
<p:tagLst xmlns:p="http://schemas.openxmlformats.org/presentationml/2006/main">
  <p:tag name="KSO_WM_SLIDE_BACKGROUND_TYPE" val="bottomTop"/>
</p:tagLst>
</file>

<file path=ppt/tags/tag123.xml><?xml version="1.0" encoding="utf-8"?>
<p:tagLst xmlns:p="http://schemas.openxmlformats.org/presentationml/2006/main">
  <p:tag name="KSO_WM_SLIDE_BACKGROUND_TYPE" val="bottomTop"/>
</p:tagLst>
</file>

<file path=ppt/tags/tag124.xml><?xml version="1.0" encoding="utf-8"?>
<p:tagLst xmlns:p="http://schemas.openxmlformats.org/presentationml/2006/main">
  <p:tag name="KSO_WM_SLIDE_BACKGROUND_TYPE" val="bottomTop"/>
</p:tagLst>
</file>

<file path=ppt/tags/tag125.xml><?xml version="1.0" encoding="utf-8"?>
<p:tagLst xmlns:p="http://schemas.openxmlformats.org/presentationml/2006/main">
  <p:tag name="KSO_WM_SLIDE_BACKGROUND_TYPE" val="bottomTop"/>
</p:tagLst>
</file>

<file path=ppt/tags/tag126.xml><?xml version="1.0" encoding="utf-8"?>
<p:tagLst xmlns:p="http://schemas.openxmlformats.org/presentationml/2006/main">
  <p:tag name="KSO_WM_SLIDE_BACKGROUND_TYPE" val="bottomTop"/>
</p:tagLst>
</file>

<file path=ppt/tags/tag127.xml><?xml version="1.0" encoding="utf-8"?>
<p:tagLst xmlns:p="http://schemas.openxmlformats.org/presentationml/2006/main">
  <p:tag name="KSO_WM_SLIDE_BACKGROUND_TYPE" val="bottomTop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76384e2edc6148358540ce908fcd996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40abd7b09e544f3abb9c3ab02871f54"/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d14dc1f413d44f80b9fc624b70d0f3e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ff935274d044ea98850e50d0ded08f5"/>
  <p:tag name="KSO_WM_SLIDE_BACKGROUND_TYPE" val="navigation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3bde42022f25451fa4b3d7271064777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bf1a33db0684fdc87c3dd58a5e75e65"/>
  <p:tag name="KSO_WM_SLIDE_BACKGROUND_TYPE" val="navigation"/>
</p:tagLst>
</file>

<file path=ppt/tags/tag131.xml><?xml version="1.0" encoding="utf-8"?>
<p:tagLst xmlns:p="http://schemas.openxmlformats.org/presentationml/2006/main">
  <p:tag name="KSO_WM_SLIDE_BACKGROUND_TYPE" val="navigation"/>
</p:tagLst>
</file>

<file path=ppt/tags/tag132.xml><?xml version="1.0" encoding="utf-8"?>
<p:tagLst xmlns:p="http://schemas.openxmlformats.org/presentationml/2006/main">
  <p:tag name="KSO_WM_SLIDE_BACKGROUND_TYPE" val="navigation"/>
</p:tagLst>
</file>

<file path=ppt/tags/tag133.xml><?xml version="1.0" encoding="utf-8"?>
<p:tagLst xmlns:p="http://schemas.openxmlformats.org/presentationml/2006/main">
  <p:tag name="KSO_WM_SLIDE_BACKGROUND_TYPE" val="navigation"/>
</p:tagLst>
</file>

<file path=ppt/tags/tag134.xml><?xml version="1.0" encoding="utf-8"?>
<p:tagLst xmlns:p="http://schemas.openxmlformats.org/presentationml/2006/main">
  <p:tag name="KSO_WM_SLIDE_BACKGROUND_TYPE" val="navigation"/>
</p:tagLst>
</file>

<file path=ppt/tags/tag135.xml><?xml version="1.0" encoding="utf-8"?>
<p:tagLst xmlns:p="http://schemas.openxmlformats.org/presentationml/2006/main">
  <p:tag name="KSO_WM_SLIDE_BACKGROUND_TYPE" val="navigation"/>
</p:tagLst>
</file>

<file path=ppt/tags/tag136.xml><?xml version="1.0" encoding="utf-8"?>
<p:tagLst xmlns:p="http://schemas.openxmlformats.org/presentationml/2006/main">
  <p:tag name="KSO_WM_SLIDE_BACKGROUND_TYPE" val="navigation"/>
</p:tagLst>
</file>

<file path=ppt/tags/tag137.xml><?xml version="1.0" encoding="utf-8"?>
<p:tagLst xmlns:p="http://schemas.openxmlformats.org/presentationml/2006/main">
  <p:tag name="KSO_WM_SLIDE_BACKGROUND_TYPE" val="navigation"/>
</p:tagLst>
</file>

<file path=ppt/tags/tag138.xml><?xml version="1.0" encoding="utf-8"?>
<p:tagLst xmlns:p="http://schemas.openxmlformats.org/presentationml/2006/main">
  <p:tag name="KSO_WM_SLIDE_BACKGROUND_TYPE" val="navigation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5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CHIP_GROUPID" val="5faa41e40f63d42c4847739d"/>
  <p:tag name="KSO_WM_CHIP_XID" val="5faa41e40f63d42c484773a2"/>
  <p:tag name="KSO_WM_UNIT_DEC_AREA_ID" val="45f3b07fad5743668d394feecce4fdd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be6f88858854bf1be9a427fa9bdb155"/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fab68ff08214ef9b56641b736fd38f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07dfb7485444f78a2f4234af2ee19d0"/>
  <p:tag name="KSO_WM_SLIDE_BACKGROUND_TYPE" val="belt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4934d4df72e499f8f3694908fefb82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1ce7ff5a6d456582c269bd7694e602"/>
  <p:tag name="KSO_WM_SLIDE_BACKGROUND_TYPE" val="belt"/>
</p:tagLst>
</file>

<file path=ppt/tags/tag142.xml><?xml version="1.0" encoding="utf-8"?>
<p:tagLst xmlns:p="http://schemas.openxmlformats.org/presentationml/2006/main">
  <p:tag name="KSO_WM_SLIDE_BACKGROUND_TYPE" val="belt"/>
</p:tagLst>
</file>

<file path=ppt/tags/tag143.xml><?xml version="1.0" encoding="utf-8"?>
<p:tagLst xmlns:p="http://schemas.openxmlformats.org/presentationml/2006/main">
  <p:tag name="KSO_WM_SLIDE_BACKGROUND_TYPE" val="belt"/>
</p:tagLst>
</file>

<file path=ppt/tags/tag144.xml><?xml version="1.0" encoding="utf-8"?>
<p:tagLst xmlns:p="http://schemas.openxmlformats.org/presentationml/2006/main">
  <p:tag name="KSO_WM_SLIDE_BACKGROUND_TYPE" val="belt"/>
</p:tagLst>
</file>

<file path=ppt/tags/tag145.xml><?xml version="1.0" encoding="utf-8"?>
<p:tagLst xmlns:p="http://schemas.openxmlformats.org/presentationml/2006/main">
  <p:tag name="KSO_WM_SLIDE_BACKGROUND_TYPE" val="belt"/>
</p:tagLst>
</file>

<file path=ppt/tags/tag146.xml><?xml version="1.0" encoding="utf-8"?>
<p:tagLst xmlns:p="http://schemas.openxmlformats.org/presentationml/2006/main">
  <p:tag name="KSO_WM_SLIDE_BACKGROUND_TYPE" val="belt"/>
</p:tagLst>
</file>

<file path=ppt/tags/tag147.xml><?xml version="1.0" encoding="utf-8"?>
<p:tagLst xmlns:p="http://schemas.openxmlformats.org/presentationml/2006/main">
  <p:tag name="KSO_WM_TEMPLATE_CATEGORY" val="custom"/>
  <p:tag name="KSO_WM_TEMPLATE_INDEX" val="20215020"/>
</p:tagLst>
</file>

<file path=ppt/tags/tag148.xml><?xml version="1.0" encoding="utf-8"?>
<p:tagLst xmlns:p="http://schemas.openxmlformats.org/presentationml/2006/main">
  <p:tag name="KSO_WM_TEMPLATE_CATEGORY" val="custom"/>
  <p:tag name="KSO_WM_TEMPLATE_INDEX" val="20215020"/>
</p:tagLst>
</file>

<file path=ppt/tags/tag149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15020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PRESET_TEXT" val="追逐梦想 勇往直前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1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DEFAULT_FONT" val="60;80;4"/>
  <p:tag name="KSO_WM_UNIT_BLOCK" val="0"/>
  <p:tag name="KSO_WM_UNIT_DEC_AREA_ID" val="448321a4422a4ff9a56594f4cc870c89"/>
  <p:tag name="KSO_WM_CHIP_GROUPID" val="5eccc115ec5f7d17b1744893"/>
  <p:tag name="KSO_WM_CHIP_XID" val="5eccc10bec5f7d17b1744890"/>
  <p:tag name="KSO_WM_CHIP_FILLAREA_FILL_RULE" val="{&quot;fill_align&quot;:&quot;cm&quot;,&quot;fill_mode&quot;:&quot;adaptive&quot;,&quot;sacle_strategy&quot;:&quot;smart&quot;}"/>
  <p:tag name="KSO_WM_ASSEMBLE_CHIP_INDEX" val="b8151b03d5a74b25b89a13aaa8004e45"/>
  <p:tag name="KSO_WM_UNIT_TEXT_FILL_FORE_SCHEMECOLOR_INDEX_BRIGHTNESS" val="0.15"/>
  <p:tag name="KSO_WM_UNIT_TEXT_FILL_FORE_SCHEMECOLOR_INDEX" val="13"/>
  <p:tag name="KSO_WM_UNIT_TEXT_FILL_TYPE" val="1"/>
  <p:tag name="KSO_WM_UNIT_SMARTLAYOUT_COMPRESS_INFO" val="{&#10;    &quot;id&quot;: &quot;2020-11-11T09:32:55&quot;,&#10;    &quot;max&quot;: 3.7200807696535776e-06,&#10;    &quot;topChanged&quot;: 0&#10;}&#10;"/>
  <p:tag name="KSO_WM_UNIT_LAST_MAX_FONTSIZE" val="1440"/>
</p:tagLst>
</file>

<file path=ppt/tags/tag151.xml><?xml version="1.0" encoding="utf-8"?>
<p:tagLst xmlns:p="http://schemas.openxmlformats.org/presentationml/2006/main">
  <p:tag name="KSO_WM_CHIP_INFOS" val="{&quot;layout_type&quot;:&quot;formiddle3&quot;,&quot;slide_type&quot;:[&quot;title&quot;],&quot;aspect_ratio&quot;:&quot;16:9&quot;}"/>
  <p:tag name="KSO_WM_CHIP_XID" val="5ebe041a0ac41c4a0a52557e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SLIDE_ID" val="custom20215020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700*380"/>
  <p:tag name="KSO_WM_SLIDE_POSITION" val="130*79"/>
  <p:tag name="KSO_WM_TAG_VERSION" val="1.0"/>
  <p:tag name="KSO_WM_BEAUTIFY_FLAG" val="#wm#"/>
  <p:tag name="KSO_WM_TEMPLATE_CATEGORY" val="custom"/>
  <p:tag name="KSO_WM_TEMPLATE_INDEX" val="20215020"/>
  <p:tag name="KSO_WM_SLIDE_LAYOUT" val="a_b_f"/>
  <p:tag name="KSO_WM_SLIDE_LAYOUT_CNT" val="1_1_1"/>
  <p:tag name="KSO_WM_CHIP_GROUPID" val="5ebf6661ddc3daf3fef3f760"/>
  <p:tag name="KSO_WM_SLIDE_LAYOUT_INFO" val="{&quot;id&quot;:&quot;2020-11-11T09:32:55&quot;,&quot;maxSize&quot;:{&quot;size1&quot;:33.62334074797454},&quot;minSize&quot;:{&quot;size1&quot;:26.523340747974537},&quot;normalSize&quot;:{&quot;size1&quot;:33.62334074797454},&quot;subLayout&quot;:[{&quot;id&quot;:&quot;2020-11-11T09:32:55&quot;,&quot;margin&quot;:{&quot;bottom&quot;:0.1646629422903061,&quot;left&quot;:5.3140788078308105,&quot;right&quot;:5.306846618652344,&quot;top&quot;:2.822166681289673},&quot;type&quot;:0},{&quot;id&quot;:&quot;2020-11-11T09:32:55&quot;,&quot;maxSize&quot;:{&quot;size1&quot;:32.249701545248755},&quot;minSize&quot;:{&quot;size1&quot;:19.849701545248752},&quot;normalSize&quot;:{&quot;size1&quot;:19.849701545248752},&quot;subLayout&quot;:[{&quot;id&quot;:&quot;2020-11-11T09:32:55&quot;,&quot;margin&quot;:{&quot;bottom&quot;:0.11683502048254013,&quot;left&quot;:5.3140788078308105,&quot;right&quot;:5.306846618652344,&quot;top&quot;:0.07169811427593231},&quot;type&quot;:0},{&quot;id&quot;:&quot;2020-11-11T09:32:55&quot;,&quot;margin&quot;:{&quot;bottom&quot;:2.822171926498413,&quot;left&quot;:5.3140788078308105,&quot;right&quot;:5.306846618652344,&quot;top&quot;:0.11952608078718185},&quot;type&quot;:0}]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b3f17b46e6ebd99076d0a"/>
  <p:tag name="KSO_WM_TEMPLATE_ASSEMBLE_GROUPID" val="5faa41e40f63d42c4847739d"/>
  <p:tag name="KSO_WM_TEMPLATE_THUMBS_INDEX" val="1、7、13、14、15、47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5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5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6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6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7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7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8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8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3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0"/>
  <p:tag name="KSO_WM_UNIT_DEC_AREA_ID" val="272137fbf8b045d1ac51ece818aa0a0b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3df50e3900c4cb6827e329110395f5b"/>
  <p:tag name="KSO_WM_SLIDE_BACKGROUND_TYPE" val="general"/>
  <p:tag name="WM_BEAUTIFY_SHAPE_IDENTITY" val="{05dd2484-c886-42de-ac09-98e173902793}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hip20215020_4*i*1"/>
  <p:tag name="KSO_WM_TEMPLATE_CATEGORY" val="chip"/>
  <p:tag name="KSO_WM_TEMPLATE_INDEX" val="20215020"/>
  <p:tag name="KSO_WM_UNIT_LAYERLEVEL" val="1"/>
  <p:tag name="KSO_WM_TAG_VERSION" val="1.0"/>
  <p:tag name="KSO_WM_BEAUTIFY_FLAG" val="#wm#"/>
  <p:tag name="KSO_WM_UNIT_SUBTYPE" val="t"/>
  <p:tag name="KSO_WM_UNIT_TYPE" val="i"/>
  <p:tag name="KSO_WM_UNIT_INDEX" val="1"/>
  <p:tag name="KSO_WM_CHIP_GROUPID" val="5faa41e40f63d42c4847739d"/>
  <p:tag name="KSO_WM_CHIP_XID" val="5faa41e40f63d42c484773a1"/>
  <p:tag name="KSO_WM_UNIT_DEC_AREA_ID" val="1a316a8899ed4e8a9b3def86680dd22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a63e9d5e2ac543d8a1ecc0a3b271995a"/>
  <p:tag name="KSO_WM_SLIDE_BACKGROUND_TYPE" val="general"/>
  <p:tag name="WM_BEAUTIFY_SHAPE_IDENTITY" val="{314bfb33-34ad-47ad-85ff-ffd76618d0b0}"/>
</p:tagLst>
</file>

<file path=ppt/tags/tag18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K_DARK_LIGHT" val=""/>
  <p:tag name="KSO_WM_SLIDE_BACKGROUND_TYPE" val="general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15020_47*a*1"/>
  <p:tag name="KSO_WM_TEMPLATE_CATEGORY" val="custom"/>
  <p:tag name="KSO_WM_TEMPLATE_INDEX" val="20215020"/>
  <p:tag name="KSO_WM_UNIT_LAYERLEVEL" val="1"/>
  <p:tag name="KSO_WM_TAG_VERSION" val="1.0"/>
  <p:tag name="KSO_WM_BEAUTIFY_FLAG" val="#wm#"/>
  <p:tag name="KSO_WM_UNIT_PRESET_TEXT" val="THANKS"/>
  <p:tag name="KSO_WM_UNIT_DEFAULT_FONT" val="24;80;4"/>
  <p:tag name="KSO_WM_UNIT_BLOCK" val="0"/>
  <p:tag name="KSO_WM_UNIT_DEC_AREA_ID" val="82b7c928a14848fb99d4b9a7b154c5c2"/>
  <p:tag name="KSO_WM_CHIP_GROUPID" val="5ebdf5a90ac41c4a0a525507"/>
  <p:tag name="KSO_WM_CHIP_XID" val="5ebdf5a90ac41c4a0a525508"/>
  <p:tag name="KSO_WM_CHIP_FILLAREA_FILL_RULE" val="{&quot;fill_align&quot;:&quot;cm&quot;,&quot;fill_mode&quot;:&quot;adaptive&quot;,&quot;sacle_strategy&quot;:&quot;smart&quot;}"/>
  <p:tag name="KSO_WM_ASSEMBLE_CHIP_INDEX" val="ec5be99acbce4758b3eaf20c51969ed6"/>
  <p:tag name="KSO_WM_UNIT_TEXT_FILL_FORE_SCHEMECOLOR_INDEX_BRIGHTNESS" val="0.15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BEAUTIFY_FLAG" val="#wm#"/>
  <p:tag name="KSO_WM_TEMPLATE_CATEGORY" val="custom"/>
  <p:tag name="KSO_WM_TEMPLATE_INDEX" val="20215020"/>
  <p:tag name="KSO_WM_CHIP_INFOS" val="{&quot;layout_type&quot;:&quot;formiddle3&quot;,&quot;slide_type&quot;:[&quot;endPage&quot;],&quot;aspect_ratio&quot;:&quot;16:9&quot;}"/>
  <p:tag name="KSO_WM_CHIP_XID" val="5ec34a930ac41c4a0a525d3e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SLIDE_ID" val="custom20215020_47"/>
  <p:tag name="KSO_WM_TEMPLATE_SUBCATEGORY" val="21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47"/>
  <p:tag name="KSO_WM_SLIDE_SIZE" val="700*380"/>
  <p:tag name="KSO_WM_SLIDE_POSITION" val="130*79"/>
  <p:tag name="KSO_WM_TAG_VERSION" val="1.0"/>
  <p:tag name="KSO_WM_SLIDE_LAYOUT" val="a_f"/>
  <p:tag name="KSO_WM_SLIDE_LAYOUT_CNT" val="1_1"/>
  <p:tag name="KSO_WM_CHIP_GROUPID" val="5ebf6661ddc3daf3fef3f760"/>
  <p:tag name="KSO_WM_SLIDE_LAYOUT_INFO" val="{&quot;id&quot;:&quot;2020-11-11T09:33:03&quot;,&quot;maxSize&quot;:{&quot;size1&quot;:50.19104942039207},&quot;minSize&quot;:{&quot;size1&quot;:38.29104942039206},&quot;normalSize&quot;:{&quot;size1&quot;:44.89104942039207},&quot;subLayout&quot;:[{&quot;id&quot;:&quot;2020-11-11T09:33:03&quot;,&quot;margin&quot;:{&quot;bottom&quot;:0.25587353110313416,&quot;left&quot;:4.589639186859131,&quot;right&quot;:4.582406520843506,&quot;top&quot;:4.96212100982666},&quot;type&quot;:0},{&quot;id&quot;:&quot;2020-11-11T09:33:03&quot;,&quot;margin&quot;:{&quot;bottom&quot;:4.962126731872559,&quot;left&quot;:4.589639186859131,&quot;right&quot;:4.582406520843506,&quot;top&quot;:0.2944597601890564},&quot;type&quot;:0}],&quot;type&quot;:0}"/>
  <p:tag name="KSO_WM_SLIDE_BK_DARK_LIGHT" val="2"/>
  <p:tag name="KSO_WM_SLIDE_BACKGROUND_TYPE" val="general"/>
  <p:tag name="KSO_WM_SLIDE_SUPPORT_FEATURE_TYPE" val="0"/>
  <p:tag name="KSO_WM_TEMPLATE_ASSEMBLE_XID" val="5fab3f17b46e6ebd99076d12"/>
  <p:tag name="KSO_WM_TEMPLATE_ASSEMBLE_GROUPID" val="5faa41e40f63d42c4847739d"/>
</p:tagLst>
</file>

<file path=ppt/tags/tag192.xml><?xml version="1.0" encoding="utf-8"?>
<p:tagLst xmlns:p="http://schemas.openxmlformats.org/presentationml/2006/main">
  <p:tag name="COMMONDATA" val="eyJoZGlkIjoiYTcyZDkyODQyYTg1MDBhMjVkYmFmN2EyNzAyZjIxYT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CBE8F6"/>
      </a:dk2>
      <a:lt2>
        <a:srgbClr val="E4F4FB"/>
      </a:lt2>
      <a:accent1>
        <a:srgbClr val="1B88C0"/>
      </a:accent1>
      <a:accent2>
        <a:srgbClr val="0D8270"/>
      </a:accent2>
      <a:accent3>
        <a:srgbClr val="2D702A"/>
      </a:accent3>
      <a:accent4>
        <a:srgbClr val="67520E"/>
      </a:accent4>
      <a:accent5>
        <a:srgbClr val="AA3012"/>
      </a:accent5>
      <a:accent6>
        <a:srgbClr val="BE1A38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WPS 演示</Application>
  <PresentationFormat>宽屏</PresentationFormat>
  <Paragraphs>45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Arial Unicode MS</vt:lpstr>
      <vt:lpstr>Calibri</vt:lpstr>
      <vt:lpstr>Office 主题​​</vt:lpstr>
      <vt:lpstr>1_Office 主题​​</vt:lpstr>
      <vt:lpstr>矫治技巧  6  高效审阅方案“五步法”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幼儿园大哥大</cp:lastModifiedBy>
  <cp:revision>196</cp:revision>
  <dcterms:created xsi:type="dcterms:W3CDTF">2019-06-19T02:08:00Z</dcterms:created>
  <dcterms:modified xsi:type="dcterms:W3CDTF">2024-04-22T10:41:21Z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FD7AA7F221D046F4B719EC67BB2F2222</vt:lpwstr>
  </property>
</Properties>
</file>