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276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image" Target="../media/image1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image" Target="../media/image1.png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0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image" Target="../media/image1.png"/><Relationship Id="rId2" Type="http://schemas.openxmlformats.org/officeDocument/2006/relationships/tags" Target="../tags/tag137.xml"/><Relationship Id="rId10" Type="http://schemas.openxmlformats.org/officeDocument/2006/relationships/tags" Target="../tags/tag14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tags" Target="../tags/tag189.xml"/><Relationship Id="rId6" Type="http://schemas.openxmlformats.org/officeDocument/2006/relationships/tags" Target="../tags/tag188.xml"/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249805" y="1447800"/>
            <a:ext cx="2452370" cy="225933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9" name="直接连接符 8"/>
          <p:cNvCxnSpPr/>
          <p:nvPr userDrawn="1">
            <p:custDataLst>
              <p:tags r:id="rId5"/>
            </p:custDataLst>
          </p:nvPr>
        </p:nvCxnSpPr>
        <p:spPr>
          <a:xfrm flipH="1">
            <a:off x="2669540" y="1998710"/>
            <a:ext cx="603885" cy="0"/>
          </a:xfrm>
          <a:prstGeom prst="line">
            <a:avLst/>
          </a:prstGeom>
          <a:ln w="57150">
            <a:solidFill>
              <a:schemeClr val="bg1"/>
            </a:solidFill>
          </a:ln>
          <a:effectLst>
            <a:outerShdw blurRad="139700" dist="88900" dir="27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2604407" y="2079755"/>
            <a:ext cx="3514090" cy="1942202"/>
          </a:xfrm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lIns="90000" tIns="46800" rIns="90000" bIns="46800" anchor="ctr" anchorCtr="0">
            <a:normAutofit/>
          </a:bodyPr>
          <a:lstStyle>
            <a:lvl1pPr algn="l">
              <a:defRPr sz="5400" b="0" spc="600" baseline="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2539365" y="4103001"/>
            <a:ext cx="4768639" cy="1235231"/>
          </a:xfrm>
          <a:effectLst>
            <a:outerShdw blurRad="50800" dist="38100" dir="27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8" name="椭圆 7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737" y="0"/>
            <a:ext cx="12187263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059361" y="1951953"/>
            <a:ext cx="1711845" cy="157682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059361" y="3903482"/>
            <a:ext cx="4768639" cy="1289904"/>
          </a:xfrm>
          <a:effectLst/>
        </p:spPr>
        <p:txBody>
          <a:bodyPr lIns="90000" tIns="0" rIns="90000" bIns="46800" anchor="t" anchorCtr="0">
            <a:normAutofit/>
          </a:bodyPr>
          <a:lstStyle>
            <a:lvl1pPr>
              <a:defRPr sz="1800" b="0" u="none" strike="noStrike" kern="1200" cap="none" spc="3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9" name="椭圆 8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1" name="椭圆 10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8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9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9" name="椭圆 8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7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8" name="椭圆 7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5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6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8" name="椭圆 7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2315210" y="1447800"/>
            <a:ext cx="2452370" cy="225933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>
            <p:custDataLst>
              <p:tags r:id="rId5"/>
            </p:custDataLst>
          </p:nvPr>
        </p:nvCxnSpPr>
        <p:spPr>
          <a:xfrm flipH="1">
            <a:off x="2827655" y="1955165"/>
            <a:ext cx="603885" cy="0"/>
          </a:xfrm>
          <a:prstGeom prst="line">
            <a:avLst/>
          </a:prstGeom>
          <a:ln w="57150">
            <a:solidFill>
              <a:schemeClr val="bg1"/>
            </a:solidFill>
          </a:ln>
          <a:effectLst>
            <a:outerShdw blurRad="139700" dist="88900" dir="27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2697480" y="1989455"/>
            <a:ext cx="2711451" cy="2171445"/>
          </a:xfrm>
          <a:effectLst>
            <a:outerShdw blurRad="50800" dist="381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vert="horz" lIns="90000" tIns="46800" rIns="90000" bIns="0" rtlCol="0" anchor="b" anchorCtr="0">
            <a:noAutofit/>
          </a:bodyPr>
          <a:lstStyle>
            <a:lvl1pPr marL="0" marR="0" algn="dist" defTabSz="914400" rtl="0" eaLnBrk="1" fontAlgn="auto" latinLnBrk="0" hangingPunct="1">
              <a:lnSpc>
                <a:spcPct val="100000"/>
              </a:lnSpc>
              <a:buNone/>
              <a:defRPr kumimoji="0" lang="zh-CN" altLang="en-US" sz="7000" b="0" i="0" u="none" strike="noStrike" kern="1200" cap="none" spc="6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2697480" y="4210685"/>
            <a:ext cx="4768639" cy="1240123"/>
          </a:xfrm>
          <a:effectLst>
            <a:outerShdw blurRad="50800" dist="381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txBody>
          <a:bodyPr lIns="90000" rIns="90000"/>
          <a:lstStyle>
            <a:lvl1pPr marL="0" indent="0">
              <a:buNone/>
              <a:defRPr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 userDrawn="1">
            <p:custDataLst>
              <p:tags r:id="rId3"/>
            </p:custDataLst>
          </p:nvPr>
        </p:nvGrpSpPr>
        <p:grpSpPr>
          <a:xfrm rot="15421994" flipV="1">
            <a:off x="410845" y="459105"/>
            <a:ext cx="753110" cy="690880"/>
            <a:chOff x="11321970" y="6057472"/>
            <a:chExt cx="752850" cy="690930"/>
          </a:xfrm>
        </p:grpSpPr>
        <p:sp>
          <p:nvSpPr>
            <p:cNvPr id="10" name="椭圆 9"/>
            <p:cNvSpPr/>
            <p:nvPr>
              <p:custDataLst>
                <p:tags r:id="rId4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6"/>
                </a:gs>
                <a:gs pos="61000">
                  <a:schemeClr val="accent1"/>
                </a:gs>
                <a:gs pos="0">
                  <a:schemeClr val="accent2"/>
                </a:gs>
                <a:gs pos="100000">
                  <a:schemeClr val="accent6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>
              <p:custDataLst>
                <p:tags r:id="rId5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 userDrawn="1">
            <p:custDataLst>
              <p:tags r:id="rId6"/>
            </p:custDataLst>
          </p:nvPr>
        </p:nvGrpSpPr>
        <p:grpSpPr>
          <a:xfrm rot="0">
            <a:off x="11115040" y="5817235"/>
            <a:ext cx="753110" cy="69088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7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>
              <p:custDataLst>
                <p:tags r:id="rId8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 rot="10800000" flipV="1">
            <a:off x="206775" y="5975703"/>
            <a:ext cx="752850" cy="690930"/>
            <a:chOff x="11321970" y="6057472"/>
            <a:chExt cx="752850" cy="690930"/>
          </a:xfrm>
        </p:grpSpPr>
        <p:sp>
          <p:nvSpPr>
            <p:cNvPr id="14" name="椭圆 13"/>
            <p:cNvSpPr/>
            <p:nvPr>
              <p:custDataLst>
                <p:tags r:id="rId4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6"/>
                </a:gs>
                <a:gs pos="61000">
                  <a:schemeClr val="accent1"/>
                </a:gs>
                <a:gs pos="0">
                  <a:schemeClr val="accent2"/>
                </a:gs>
                <a:gs pos="100000">
                  <a:schemeClr val="accent6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>
              <p:custDataLst>
                <p:tags r:id="rId5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15421994" flipV="1">
            <a:off x="410776" y="459390"/>
            <a:ext cx="752850" cy="690930"/>
            <a:chOff x="11321970" y="6057472"/>
            <a:chExt cx="752850" cy="690930"/>
          </a:xfrm>
        </p:grpSpPr>
        <p:sp>
          <p:nvSpPr>
            <p:cNvPr id="15" name="椭圆 14"/>
            <p:cNvSpPr/>
            <p:nvPr>
              <p:custDataLst>
                <p:tags r:id="rId4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6"/>
                </a:gs>
                <a:gs pos="61000">
                  <a:schemeClr val="accent1"/>
                </a:gs>
                <a:gs pos="0">
                  <a:schemeClr val="accent2"/>
                </a:gs>
                <a:gs pos="100000">
                  <a:schemeClr val="accent6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>
              <p:custDataLst>
                <p:tags r:id="rId5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 rot="15421994" flipV="1">
            <a:off x="410776" y="459390"/>
            <a:ext cx="752850" cy="690930"/>
            <a:chOff x="11321970" y="6057472"/>
            <a:chExt cx="752850" cy="690930"/>
          </a:xfrm>
        </p:grpSpPr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6"/>
                </a:gs>
                <a:gs pos="61000">
                  <a:schemeClr val="accent1"/>
                </a:gs>
                <a:gs pos="0">
                  <a:schemeClr val="accent2"/>
                </a:gs>
                <a:gs pos="100000">
                  <a:schemeClr val="accent6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>
            <p:custDataLst>
              <p:tags r:id="rId2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9" name="椭圆 18"/>
            <p:cNvSpPr/>
            <p:nvPr>
              <p:custDataLst>
                <p:tags r:id="rId3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47000">
                  <a:schemeClr val="accent4"/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4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4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8" name="组合 7"/>
          <p:cNvGrpSpPr/>
          <p:nvPr userDrawn="1">
            <p:custDataLst>
              <p:tags r:id="rId3"/>
            </p:custDataLst>
          </p:nvPr>
        </p:nvGrpSpPr>
        <p:grpSpPr>
          <a:xfrm rot="0">
            <a:off x="10060305" y="4745990"/>
            <a:ext cx="2131695" cy="2112010"/>
            <a:chOff x="10060330" y="4745752"/>
            <a:chExt cx="2131671" cy="2112249"/>
          </a:xfrm>
        </p:grpSpPr>
        <p:sp>
          <p:nvSpPr>
            <p:cNvPr id="9" name="任意多边形: 形状 8"/>
            <p:cNvSpPr/>
            <p:nvPr>
              <p:custDataLst>
                <p:tags r:id="rId4"/>
              </p:custDataLst>
            </p:nvPr>
          </p:nvSpPr>
          <p:spPr>
            <a:xfrm>
              <a:off x="10574556" y="5034518"/>
              <a:ext cx="1617444" cy="1823483"/>
            </a:xfrm>
            <a:custGeom>
              <a:avLst/>
              <a:gdLst>
                <a:gd name="connsiteX0" fmla="*/ 1113522 w 1617444"/>
                <a:gd name="connsiteY0" fmla="*/ 0 h 1823483"/>
                <a:gd name="connsiteX1" fmla="*/ 1546955 w 1617444"/>
                <a:gd name="connsiteY1" fmla="*/ 87506 h 1823483"/>
                <a:gd name="connsiteX2" fmla="*/ 1617444 w 1617444"/>
                <a:gd name="connsiteY2" fmla="*/ 121463 h 1823483"/>
                <a:gd name="connsiteX3" fmla="*/ 1617444 w 1617444"/>
                <a:gd name="connsiteY3" fmla="*/ 1823483 h 1823483"/>
                <a:gd name="connsiteX4" fmla="*/ 262268 w 1617444"/>
                <a:gd name="connsiteY4" fmla="*/ 1823483 h 1823483"/>
                <a:gd name="connsiteX5" fmla="*/ 190172 w 1617444"/>
                <a:gd name="connsiteY5" fmla="*/ 1736103 h 1823483"/>
                <a:gd name="connsiteX6" fmla="*/ 0 w 1617444"/>
                <a:gd name="connsiteY6" fmla="*/ 1113522 h 1823483"/>
                <a:gd name="connsiteX7" fmla="*/ 1113522 w 1617444"/>
                <a:gd name="connsiteY7" fmla="*/ 0 h 18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7444" h="1823483">
                  <a:moveTo>
                    <a:pt x="1113522" y="0"/>
                  </a:moveTo>
                  <a:cubicBezTo>
                    <a:pt x="1267267" y="0"/>
                    <a:pt x="1413735" y="31159"/>
                    <a:pt x="1546955" y="87506"/>
                  </a:cubicBezTo>
                  <a:lnTo>
                    <a:pt x="1617444" y="121463"/>
                  </a:lnTo>
                  <a:lnTo>
                    <a:pt x="1617444" y="1823483"/>
                  </a:lnTo>
                  <a:lnTo>
                    <a:pt x="262268" y="1823483"/>
                  </a:lnTo>
                  <a:lnTo>
                    <a:pt x="190172" y="1736103"/>
                  </a:lnTo>
                  <a:cubicBezTo>
                    <a:pt x="70107" y="1558384"/>
                    <a:pt x="0" y="1344140"/>
                    <a:pt x="0" y="1113522"/>
                  </a:cubicBezTo>
                  <a:cubicBezTo>
                    <a:pt x="0" y="498541"/>
                    <a:pt x="498541" y="0"/>
                    <a:pt x="1113522" y="0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chemeClr val="accent6">
                    <a:lumMod val="100000"/>
                  </a:schemeClr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6">
                    <a:alpha val="66000"/>
                    <a:lumMod val="10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5"/>
              </p:custDataLst>
            </p:nvPr>
          </p:nvSpPr>
          <p:spPr>
            <a:xfrm>
              <a:off x="10060330" y="4745752"/>
              <a:ext cx="2131671" cy="2112248"/>
            </a:xfrm>
            <a:custGeom>
              <a:avLst/>
              <a:gdLst>
                <a:gd name="connsiteX0" fmla="*/ 1113522 w 2131671"/>
                <a:gd name="connsiteY0" fmla="*/ 0 h 2112248"/>
                <a:gd name="connsiteX1" fmla="*/ 2092648 w 2131671"/>
                <a:gd name="connsiteY1" fmla="*/ 582752 h 2112248"/>
                <a:gd name="connsiteX2" fmla="*/ 2131671 w 2131671"/>
                <a:gd name="connsiteY2" fmla="*/ 663759 h 2112248"/>
                <a:gd name="connsiteX3" fmla="*/ 2131671 w 2131671"/>
                <a:gd name="connsiteY3" fmla="*/ 1563286 h 2112248"/>
                <a:gd name="connsiteX4" fmla="*/ 2092648 w 2131671"/>
                <a:gd name="connsiteY4" fmla="*/ 1644293 h 2112248"/>
                <a:gd name="connsiteX5" fmla="*/ 1690924 w 2131671"/>
                <a:gd name="connsiteY5" fmla="*/ 2065836 h 2112248"/>
                <a:gd name="connsiteX6" fmla="*/ 1601613 w 2131671"/>
                <a:gd name="connsiteY6" fmla="*/ 2112248 h 2112248"/>
                <a:gd name="connsiteX7" fmla="*/ 623439 w 2131671"/>
                <a:gd name="connsiteY7" fmla="*/ 2112248 h 2112248"/>
                <a:gd name="connsiteX8" fmla="*/ 582751 w 2131671"/>
                <a:gd name="connsiteY8" fmla="*/ 2092648 h 2112248"/>
                <a:gd name="connsiteX9" fmla="*/ 0 w 2131671"/>
                <a:gd name="connsiteY9" fmla="*/ 1113522 h 2112248"/>
                <a:gd name="connsiteX10" fmla="*/ 1113522 w 2131671"/>
                <a:gd name="connsiteY10" fmla="*/ 0 h 211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1671" h="2112248">
                  <a:moveTo>
                    <a:pt x="1113522" y="0"/>
                  </a:moveTo>
                  <a:cubicBezTo>
                    <a:pt x="1536321" y="0"/>
                    <a:pt x="1904085" y="235639"/>
                    <a:pt x="2092648" y="582752"/>
                  </a:cubicBezTo>
                  <a:lnTo>
                    <a:pt x="2131671" y="663759"/>
                  </a:lnTo>
                  <a:lnTo>
                    <a:pt x="2131671" y="1563286"/>
                  </a:lnTo>
                  <a:lnTo>
                    <a:pt x="2092648" y="1644293"/>
                  </a:lnTo>
                  <a:cubicBezTo>
                    <a:pt x="1998366" y="1817850"/>
                    <a:pt x="1859285" y="1963538"/>
                    <a:pt x="1690924" y="2065836"/>
                  </a:cubicBezTo>
                  <a:lnTo>
                    <a:pt x="1601613" y="2112248"/>
                  </a:lnTo>
                  <a:lnTo>
                    <a:pt x="623439" y="2112248"/>
                  </a:lnTo>
                  <a:lnTo>
                    <a:pt x="582751" y="2092648"/>
                  </a:lnTo>
                  <a:cubicBezTo>
                    <a:pt x="235639" y="1904085"/>
                    <a:pt x="0" y="1536322"/>
                    <a:pt x="0" y="1113522"/>
                  </a:cubicBezTo>
                  <a:cubicBezTo>
                    <a:pt x="0" y="498541"/>
                    <a:pt x="498541" y="0"/>
                    <a:pt x="111352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/>
          <p:cNvGrpSpPr/>
          <p:nvPr userDrawn="1">
            <p:custDataLst>
              <p:tags r:id="rId6"/>
            </p:custDataLst>
          </p:nvPr>
        </p:nvGrpSpPr>
        <p:grpSpPr>
          <a:xfrm rot="10800000">
            <a:off x="-2540" y="635"/>
            <a:ext cx="2131695" cy="2112010"/>
            <a:chOff x="10060330" y="4745752"/>
            <a:chExt cx="2131671" cy="2112249"/>
          </a:xfrm>
        </p:grpSpPr>
        <p:sp>
          <p:nvSpPr>
            <p:cNvPr id="16" name="任意多边形: 形状 15"/>
            <p:cNvSpPr/>
            <p:nvPr>
              <p:custDataLst>
                <p:tags r:id="rId7"/>
              </p:custDataLst>
            </p:nvPr>
          </p:nvSpPr>
          <p:spPr>
            <a:xfrm>
              <a:off x="10574556" y="5034518"/>
              <a:ext cx="1617444" cy="1823483"/>
            </a:xfrm>
            <a:custGeom>
              <a:avLst/>
              <a:gdLst>
                <a:gd name="connsiteX0" fmla="*/ 1113522 w 1617444"/>
                <a:gd name="connsiteY0" fmla="*/ 0 h 1823483"/>
                <a:gd name="connsiteX1" fmla="*/ 1546955 w 1617444"/>
                <a:gd name="connsiteY1" fmla="*/ 87506 h 1823483"/>
                <a:gd name="connsiteX2" fmla="*/ 1617444 w 1617444"/>
                <a:gd name="connsiteY2" fmla="*/ 121463 h 1823483"/>
                <a:gd name="connsiteX3" fmla="*/ 1617444 w 1617444"/>
                <a:gd name="connsiteY3" fmla="*/ 1823483 h 1823483"/>
                <a:gd name="connsiteX4" fmla="*/ 262268 w 1617444"/>
                <a:gd name="connsiteY4" fmla="*/ 1823483 h 1823483"/>
                <a:gd name="connsiteX5" fmla="*/ 190172 w 1617444"/>
                <a:gd name="connsiteY5" fmla="*/ 1736103 h 1823483"/>
                <a:gd name="connsiteX6" fmla="*/ 0 w 1617444"/>
                <a:gd name="connsiteY6" fmla="*/ 1113522 h 1823483"/>
                <a:gd name="connsiteX7" fmla="*/ 1113522 w 1617444"/>
                <a:gd name="connsiteY7" fmla="*/ 0 h 18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7444" h="1823483">
                  <a:moveTo>
                    <a:pt x="1113522" y="0"/>
                  </a:moveTo>
                  <a:cubicBezTo>
                    <a:pt x="1267267" y="0"/>
                    <a:pt x="1413735" y="31159"/>
                    <a:pt x="1546955" y="87506"/>
                  </a:cubicBezTo>
                  <a:lnTo>
                    <a:pt x="1617444" y="121463"/>
                  </a:lnTo>
                  <a:lnTo>
                    <a:pt x="1617444" y="1823483"/>
                  </a:lnTo>
                  <a:lnTo>
                    <a:pt x="262268" y="1823483"/>
                  </a:lnTo>
                  <a:lnTo>
                    <a:pt x="190172" y="1736103"/>
                  </a:lnTo>
                  <a:cubicBezTo>
                    <a:pt x="70107" y="1558384"/>
                    <a:pt x="0" y="1344140"/>
                    <a:pt x="0" y="1113522"/>
                  </a:cubicBezTo>
                  <a:cubicBezTo>
                    <a:pt x="0" y="498541"/>
                    <a:pt x="498541" y="0"/>
                    <a:pt x="1113522" y="0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chemeClr val="accent6">
                    <a:lumMod val="100000"/>
                  </a:schemeClr>
                </a:gs>
                <a:gs pos="61000">
                  <a:schemeClr val="accent1"/>
                </a:gs>
                <a:gs pos="0">
                  <a:schemeClr val="accent1"/>
                </a:gs>
                <a:gs pos="100000">
                  <a:schemeClr val="accent6">
                    <a:alpha val="66000"/>
                    <a:lumMod val="10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/>
            <p:cNvSpPr/>
            <p:nvPr>
              <p:custDataLst>
                <p:tags r:id="rId8"/>
              </p:custDataLst>
            </p:nvPr>
          </p:nvSpPr>
          <p:spPr>
            <a:xfrm>
              <a:off x="10060330" y="4745752"/>
              <a:ext cx="2131671" cy="2112248"/>
            </a:xfrm>
            <a:custGeom>
              <a:avLst/>
              <a:gdLst>
                <a:gd name="connsiteX0" fmla="*/ 1113522 w 2131671"/>
                <a:gd name="connsiteY0" fmla="*/ 0 h 2112248"/>
                <a:gd name="connsiteX1" fmla="*/ 2092648 w 2131671"/>
                <a:gd name="connsiteY1" fmla="*/ 582752 h 2112248"/>
                <a:gd name="connsiteX2" fmla="*/ 2131671 w 2131671"/>
                <a:gd name="connsiteY2" fmla="*/ 663759 h 2112248"/>
                <a:gd name="connsiteX3" fmla="*/ 2131671 w 2131671"/>
                <a:gd name="connsiteY3" fmla="*/ 1563286 h 2112248"/>
                <a:gd name="connsiteX4" fmla="*/ 2092648 w 2131671"/>
                <a:gd name="connsiteY4" fmla="*/ 1644293 h 2112248"/>
                <a:gd name="connsiteX5" fmla="*/ 1690924 w 2131671"/>
                <a:gd name="connsiteY5" fmla="*/ 2065836 h 2112248"/>
                <a:gd name="connsiteX6" fmla="*/ 1601613 w 2131671"/>
                <a:gd name="connsiteY6" fmla="*/ 2112248 h 2112248"/>
                <a:gd name="connsiteX7" fmla="*/ 623439 w 2131671"/>
                <a:gd name="connsiteY7" fmla="*/ 2112248 h 2112248"/>
                <a:gd name="connsiteX8" fmla="*/ 582751 w 2131671"/>
                <a:gd name="connsiteY8" fmla="*/ 2092648 h 2112248"/>
                <a:gd name="connsiteX9" fmla="*/ 0 w 2131671"/>
                <a:gd name="connsiteY9" fmla="*/ 1113522 h 2112248"/>
                <a:gd name="connsiteX10" fmla="*/ 1113522 w 2131671"/>
                <a:gd name="connsiteY10" fmla="*/ 0 h 211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1671" h="2112248">
                  <a:moveTo>
                    <a:pt x="1113522" y="0"/>
                  </a:moveTo>
                  <a:cubicBezTo>
                    <a:pt x="1536321" y="0"/>
                    <a:pt x="1904085" y="235639"/>
                    <a:pt x="2092648" y="582752"/>
                  </a:cubicBezTo>
                  <a:lnTo>
                    <a:pt x="2131671" y="663759"/>
                  </a:lnTo>
                  <a:lnTo>
                    <a:pt x="2131671" y="1563286"/>
                  </a:lnTo>
                  <a:lnTo>
                    <a:pt x="2092648" y="1644293"/>
                  </a:lnTo>
                  <a:cubicBezTo>
                    <a:pt x="1998366" y="1817850"/>
                    <a:pt x="1859285" y="1963538"/>
                    <a:pt x="1690924" y="2065836"/>
                  </a:cubicBezTo>
                  <a:lnTo>
                    <a:pt x="1601613" y="2112248"/>
                  </a:lnTo>
                  <a:lnTo>
                    <a:pt x="623439" y="2112248"/>
                  </a:lnTo>
                  <a:lnTo>
                    <a:pt x="582751" y="2092648"/>
                  </a:lnTo>
                  <a:cubicBezTo>
                    <a:pt x="235639" y="1904085"/>
                    <a:pt x="0" y="1536322"/>
                    <a:pt x="0" y="1113522"/>
                  </a:cubicBezTo>
                  <a:cubicBezTo>
                    <a:pt x="0" y="498541"/>
                    <a:pt x="498541" y="0"/>
                    <a:pt x="111352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23.xml"/><Relationship Id="rId23" Type="http://schemas.openxmlformats.org/officeDocument/2006/relationships/tags" Target="../tags/tag222.xml"/><Relationship Id="rId22" Type="http://schemas.openxmlformats.org/officeDocument/2006/relationships/tags" Target="../tags/tag221.xml"/><Relationship Id="rId21" Type="http://schemas.openxmlformats.org/officeDocument/2006/relationships/tags" Target="../tags/tag220.xml"/><Relationship Id="rId20" Type="http://schemas.openxmlformats.org/officeDocument/2006/relationships/tags" Target="../tags/tag21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18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29.xml"/><Relationship Id="rId4" Type="http://schemas.openxmlformats.org/officeDocument/2006/relationships/image" Target="../media/image2.png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image" Target="../media/image3.png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" Type="http://schemas.openxmlformats.org/officeDocument/2006/relationships/tags" Target="../tags/tag240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248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" Type="http://schemas.openxmlformats.org/officeDocument/2006/relationships/tags" Target="../tags/tag254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ags" Target="../tags/tag259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75.xml"/><Relationship Id="rId1" Type="http://schemas.openxmlformats.org/officeDocument/2006/relationships/tags" Target="../tags/tag2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604407" y="2079755"/>
            <a:ext cx="3514090" cy="1942202"/>
          </a:xfrm>
        </p:spPr>
        <p:txBody>
          <a:bodyPr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400">
                <a:solidFill>
                  <a:schemeClr val="dk1">
                    <a:lumMod val="85000"/>
                    <a:lumOff val="15000"/>
                  </a:schemeClr>
                </a:solidFill>
              </a:rPr>
              <a:t>矫治器佩戴注意事项</a:t>
            </a:r>
            <a:endParaRPr lang="zh-CN" altLang="en-US" sz="540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0" y="1978660"/>
            <a:ext cx="6555740" cy="480504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1290" y="555625"/>
            <a:ext cx="45675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lang="en-US" altLang="zh-CN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使用指南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82575" y="1668145"/>
            <a:ext cx="1151953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1、在戴入新矫治器前请使用凉水冲洗。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2、如果在治疗前已经拔牙，在拔牙部位愈合过程中，请保持间隙。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3、完成所有附件的粘结：使用邻面去釉套装（或类似产品）进行必要的邻面去釉（IPR）操作。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0540" y="3470910"/>
            <a:ext cx="5692140" cy="322326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67030" y="1060450"/>
            <a:ext cx="1137983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4、将矫治器#1就位于患者牙齿，观察是否有软组织损伤，必要时调磨矫治器。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5、向患者发放随矫治器附送的矫治器使用和保养指南手册。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87325" y="191135"/>
            <a:ext cx="11859260" cy="6185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6、叮嘱患者每付矫治器在佩戴大约1-2周后（每天佩戴20-22个小时），就需要更换新的矫治器。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7、在患者每次就诊时，检查牙齿邻接面松紧度并且在需要时按计划进行邻面去釉。检查矫治器步骤是否正确及吻合与否，并在需要时查看治疗方案以及监控治疗进程。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8、分发给患者下一付矫治器。在下一次复诊前，患者应当有足够的矫治器以更换。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9、如果需要订购附加矫治器，则需取新的印模。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10、在治疗末期，强烈建议佩戴保持器。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60" y="2762250"/>
            <a:ext cx="5622290" cy="39541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6205" y="-90805"/>
            <a:ext cx="7082790" cy="41617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7475" y="295910"/>
            <a:ext cx="60026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二，注意事项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05105" y="900430"/>
            <a:ext cx="11781790" cy="6185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1、矫治器远离热水及有害化学物质保存。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2、将矫治器置于婴幼儿和宠物无法触及处。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3、将矫治器置于阴凉、干燥处保存。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4、对于更加复杂的治疗方案，单用定制式矫治器可能无法获得最佳疗效，可能会需要应用扩弓装置、粘接辅助装置、弹力牵引及其他固定和/或活动正畸矫治器。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5、严重牙列拥挤或颌骨畸形的治疗可能需要进行正颌手术。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52400" y="118745"/>
            <a:ext cx="11886565" cy="6739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6、牙齿畸形，萌出中的牙齿和/或牙齿缺失可能会影响矫治器吻合度，并可能会影响预期疗效。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7、现存的牙齿修复体（例如：冠，桥）可能会出现松动，需要重新粘固，某些情况下，需要重新修复。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8、隐形矫治器无法移动牙种植体。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9、在初始矫治器戴入后，可能会出现牙齿敏感。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10、本产品可能会对发音造成暂时性影响，导致发音模糊；但是与本产品有关的言语障碍在一至两周内就会消失。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27000" y="702310"/>
            <a:ext cx="1206500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11、每天佩戴矫治器的时间达不到规定的小时数和/或没有遵照医嘱使用本产品，会延长治疗周期并会影响预期疗效。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12、在治疗过程中，如果患者没有正确刷牙或使用牙线清洗牙齿，或者患者使用含糖的食物或饮料时不摘取矫治器，就可能发生龋齿、牙周炎和永久性的色素沉着及脱矿。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13、在整个治疗过程中，咬合可能会发生变化，这可能会导致患者出现暂时性不适。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14、我们建议将所有的牙齿至少被部分覆盖以防止牙齿过萌。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35255" y="643890"/>
            <a:ext cx="44113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三，矫治器维护及保养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82575" y="1590040"/>
            <a:ext cx="116947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1、每次佩戴前请清洗矫治器。可使用软毛牙刷在清水下清洗，并可少量应用牙膏。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2、请勿使用假牙清洁产品或漱口水浸泡来清洁矫治器。此类产品会损伤矫治器表面，矫治器会粗糙并会使颜色加深影响美观。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114807" y="5817303"/>
            <a:ext cx="752850" cy="690930"/>
            <a:chOff x="11321970" y="6057472"/>
            <a:chExt cx="752850" cy="690930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1463195" y="6136777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47000">
                  <a:srgbClr val="4E60FF"/>
                </a:gs>
                <a:gs pos="61000">
                  <a:srgbClr val="00E9DB"/>
                </a:gs>
                <a:gs pos="100000">
                  <a:srgbClr val="4E60F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3"/>
              </p:custDataLst>
            </p:nvPr>
          </p:nvSpPr>
          <p:spPr>
            <a:xfrm>
              <a:off x="11321970" y="6057472"/>
              <a:ext cx="611625" cy="611625"/>
            </a:xfrm>
            <a:prstGeom prst="ellipse">
              <a:avLst/>
            </a:prstGeom>
            <a:gradFill flip="none" rotWithShape="1">
              <a:gsLst>
                <a:gs pos="0">
                  <a:srgbClr val="00E9DB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18135" y="740410"/>
            <a:ext cx="41148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lang="en-US" altLang="zh-CN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正确维护口腔卫生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53085" y="2202815"/>
            <a:ext cx="1142492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1、叮嘱患者进食和饮水时请取下矫治器（饮用凉水时不必摘取）。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2、每次进食后在佩戴矫治器之前请刷牙及使用牙线清洁牙齿。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3、如患者对于维护口腔卫生的方法有任何问题，请咨询主治医生。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4、为保护患者的牙齿及牙龈健康，建议您定期预约患者进行口腔检查及洁治。</a:t>
            </a:r>
            <a:endParaRPr lang="zh-CN" altLang="en-US" sz="24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59361" y="3894592"/>
            <a:ext cx="4768639" cy="1289904"/>
          </a:xfrm>
        </p:spPr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>
                <a:solidFill>
                  <a:schemeClr val="lt1"/>
                </a:solidFill>
              </a:rPr>
              <a:t>五，佩戴指南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</p:tagLst>
</file>

<file path=ppt/tags/tag14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53.xml><?xml version="1.0" encoding="utf-8"?>
<p:tagLst xmlns:p="http://schemas.openxmlformats.org/presentationml/2006/main">
  <p:tag name="KSO_WM_SLIDE_BACKGROUND_TYPE" val="frame"/>
</p:tagLst>
</file>

<file path=ppt/tags/tag154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55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56.xml><?xml version="1.0" encoding="utf-8"?>
<p:tagLst xmlns:p="http://schemas.openxmlformats.org/presentationml/2006/main">
  <p:tag name="KSO_WM_SLIDE_BACKGROUND_TYPE" val="frame"/>
</p:tagLst>
</file>

<file path=ppt/tags/tag1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6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67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7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77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8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UNIT_BK_DARK_LIGHT" val="2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94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UNIT_BK_DARK_LIGHT" val="2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207.xml><?xml version="1.0" encoding="utf-8"?>
<p:tagLst xmlns:p="http://schemas.openxmlformats.org/presentationml/2006/main">
  <p:tag name="KSO_WM_SLIDE_BACKGROUND_TYPE" val="belt"/>
</p:tagLst>
</file>

<file path=ppt/tags/tag20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20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210.xml><?xml version="1.0" encoding="utf-8"?>
<p:tagLst xmlns:p="http://schemas.openxmlformats.org/presentationml/2006/main">
  <p:tag name="KSO_WM_SLIDE_BACKGROUND_TYPE" val="belt"/>
</p:tagLst>
</file>

<file path=ppt/tags/tag211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212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0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0"/>
  <p:tag name="KSO_WM_TEMPLATE_THUMBS_INDEX" val="1、4、7、8、11、16、17、18、19、20、21、22、23、24、25"/>
</p:tagLst>
</file>

<file path=ppt/tags/tag224.xml><?xml version="1.0" encoding="utf-8"?>
<p:tagLst xmlns:p="http://schemas.openxmlformats.org/presentationml/2006/main">
  <p:tag name="KSO_WM_UNIT_ISCONTENTSTITLE" val="0"/>
  <p:tag name="KSO_WM_UNIT_ISNUMDGMTITLE" val="0"/>
  <p:tag name="KSO_WM_UNIT_PRESET_TEXT" val="红色渐变 通用PP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290_1*a*1"/>
  <p:tag name="KSO_WM_TEMPLATE_CATEGORY" val="custom"/>
  <p:tag name="KSO_WM_TEMPLATE_INDEX" val="20205290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ID" val="custom2020529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5290"/>
  <p:tag name="KSO_WM_SLIDE_LAYOUT" val="a_b"/>
  <p:tag name="KSO_WM_SLIDE_LAYOUT_CNT" val="1_1"/>
  <p:tag name="KSO_WM_TEMPLATE_THUMBS_INDEX" val="1、4、7、8、11、16、17、18、19、20、21、22、23、24、25"/>
</p:tagLst>
</file>

<file path=ppt/tags/tag22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2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8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3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3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3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4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4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4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4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7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4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4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5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5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5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5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6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64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65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6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69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cb89710d-f1d3-45b2-b542-887bfc479ef7}"/>
  <p:tag name="KSO_WM_UNIT_TYPE" val="i"/>
</p:tagLst>
</file>

<file path=ppt/tags/tag270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8"/>
  <p:tag name="KSO_WM_UNIT_FILL_FORE_SCHEMECOLOR_INDEX_2_POS" val="0.47"/>
  <p:tag name="KSO_WM_UNIT_FILL_FORE_SCHEMECOLOR_INDEX_2_TRANS" val="0"/>
  <p:tag name="KSO_WM_UNIT_FILL_FORE_SCHEMECOLOR_INDEX_3_BRIGHTNESS" val="0"/>
  <p:tag name="KSO_WM_UNIT_FILL_FORE_SCHEMECOLOR_INDEX_3" val="5"/>
  <p:tag name="KSO_WM_UNIT_FILL_FORE_SCHEMECOLOR_INDEX_3_POS" val="0.61"/>
  <p:tag name="KSO_WM_UNIT_FILL_FORE_SCHEMECOLOR_INDEX_3_TRANS" val="0"/>
  <p:tag name="KSO_WM_UNIT_FILL_FORE_SCHEMECOLOR_INDEX_4_BRIGHTNESS" val="0"/>
  <p:tag name="KSO_WM_UNIT_FILL_FORE_SCHEMECOLOR_INDEX_4" val="8"/>
  <p:tag name="KSO_WM_UNIT_FILL_FORE_SCHEMECOLOR_INDEX_4_POS" val="1"/>
  <p:tag name="KSO_WM_UNIT_FILL_FORE_SCHEMECOLOR_INDEX_4_TRANS" val="0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14"/>
  <p:tag name="KSO_WM_UNIT_FILL_FORE_SCHEMECOLOR_INDEX_2_POS" val="1"/>
  <p:tag name="KSO_WM_UNIT_FILL_FORE_SCHEMECOLOR_INDEX_2_TRANS" val="1"/>
  <p:tag name="KSO_WM_UNIT_FILL_GRADIENT_TYPE" val="2"/>
  <p:tag name="KSO_WM_UNIT_FILL_GRADIENT_ANGLE" val="0"/>
  <p:tag name="KSO_WM_UNIT_FILL_GRADIENT_Direction" val="12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2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5290_7*a*1"/>
  <p:tag name="KSO_WM_TEMPLATE_CATEGORY" val="custom"/>
  <p:tag name="KSO_WM_TEMPLATE_INDEX" val="20205290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添加文本具体内容，简明扼要的阐述您的观点，根据需要可酌情增减文字。"/>
  <p:tag name="KSO_WM_UNIT_NOCLEAR" val="0"/>
  <p:tag name="KSO_WM_UNIT_VALUE" val="80"/>
  <p:tag name="KSO_WM_UNIT_TYPE" val="a"/>
  <p:tag name="KSO_WM_UNIT_INDEX" val="1"/>
</p:tagLst>
</file>

<file path=ppt/tags/tag275.xml><?xml version="1.0" encoding="utf-8"?>
<p:tagLst xmlns:p="http://schemas.openxmlformats.org/presentationml/2006/main">
  <p:tag name="KSO_WM_SLIDE_ID" val="custom20205290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5290"/>
  <p:tag name="KSO_WM_SLIDE_LAYOUT" val="a_e"/>
  <p:tag name="KSO_WM_SLIDE_LAYOUT_CNT" val="1_1"/>
  <p:tag name="KSO_WM_SLIDE_TYPE" val="sectionTitle"/>
  <p:tag name="KSO_WM_SLIDE_SUBTYPE" val="pureTxt"/>
</p:tagLst>
</file>

<file path=ppt/tags/tag276.xml><?xml version="1.0" encoding="utf-8"?>
<p:tagLst xmlns:p="http://schemas.openxmlformats.org/presentationml/2006/main"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​​">
  <a:themeElements>
    <a:clrScheme name="">
      <a:dk1>
        <a:srgbClr val="000000"/>
      </a:dk1>
      <a:lt1>
        <a:srgbClr val="FFFFFF"/>
      </a:lt1>
      <a:dk2>
        <a:srgbClr val="0C0E1F"/>
      </a:dk2>
      <a:lt2>
        <a:srgbClr val="0F1227"/>
      </a:lt2>
      <a:accent1>
        <a:srgbClr val="00E9DB"/>
      </a:accent1>
      <a:accent2>
        <a:srgbClr val="00D0FF"/>
      </a:accent2>
      <a:accent3>
        <a:srgbClr val="2F6FFF"/>
      </a:accent3>
      <a:accent4>
        <a:srgbClr val="4E60FF"/>
      </a:accent4>
      <a:accent5>
        <a:srgbClr val="164FFF"/>
      </a:accent5>
      <a:accent6>
        <a:srgbClr val="39A8C4"/>
      </a:accent6>
      <a:hlink>
        <a:srgbClr val="304FFE"/>
      </a:hlink>
      <a:folHlink>
        <a:srgbClr val="492067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WPS 演示</Application>
  <PresentationFormat>宽屏</PresentationFormat>
  <Paragraphs>73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汉仪旗黑-85S</vt:lpstr>
      <vt:lpstr>黑体</vt:lpstr>
      <vt:lpstr>Office 主题​​</vt:lpstr>
      <vt:lpstr>5_Office 主题​​</vt:lpstr>
      <vt:lpstr>矫治器佩戴注意事项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五，佩戴指南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幼儿园大哥大</cp:lastModifiedBy>
  <cp:revision>188</cp:revision>
  <dcterms:created xsi:type="dcterms:W3CDTF">2019-06-19T02:08:00Z</dcterms:created>
  <dcterms:modified xsi:type="dcterms:W3CDTF">2022-06-08T02:04:12Z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F591F34EF6B64D3F990976BCA9132F2C</vt:lpwstr>
  </property>
</Properties>
</file>