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78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5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65020" y="2461895"/>
            <a:ext cx="886333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4800"/>
              <a:t>矫治技巧10-拔牙矫治要点浅析</a:t>
            </a:r>
            <a:endParaRPr lang="zh-CN" altLang="en-US" sz="480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9855" y="912495"/>
            <a:ext cx="214566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/>
              <a:t>适应症</a:t>
            </a:r>
            <a:endParaRPr lang="zh-CN" altLang="en-US" sz="28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855" y="2354580"/>
            <a:ext cx="11972290" cy="313753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3990" y="405130"/>
            <a:ext cx="11632565" cy="62909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9080" y="1259205"/>
            <a:ext cx="11674475" cy="3969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50000"/>
              </a:lnSpc>
            </a:pPr>
            <a:r>
              <a:rPr lang="zh-CN" altLang="en-US" sz="2400"/>
              <a:t>拔牙矫治的适应症为：</a:t>
            </a:r>
            <a:endParaRPr lang="zh-CN" altLang="en-US" sz="2400"/>
          </a:p>
          <a:p>
            <a:pPr fontAlgn="auto">
              <a:lnSpc>
                <a:spcPct val="150000"/>
              </a:lnSpc>
            </a:pPr>
            <a:endParaRPr lang="zh-CN" altLang="en-US" sz="2400"/>
          </a:p>
          <a:p>
            <a:pPr fontAlgn="auto">
              <a:lnSpc>
                <a:spcPct val="150000"/>
              </a:lnSpc>
            </a:pPr>
            <a:r>
              <a:rPr lang="zh-CN" altLang="en-US" sz="2400"/>
              <a:t>·   ＞4mm的AP向不调</a:t>
            </a:r>
            <a:endParaRPr lang="zh-CN" altLang="en-US" sz="2400"/>
          </a:p>
          <a:p>
            <a:pPr fontAlgn="auto">
              <a:lnSpc>
                <a:spcPct val="150000"/>
              </a:lnSpc>
            </a:pPr>
            <a:endParaRPr lang="zh-CN" altLang="en-US" sz="2400"/>
          </a:p>
          <a:p>
            <a:pPr fontAlgn="auto">
              <a:lnSpc>
                <a:spcPct val="150000"/>
              </a:lnSpc>
            </a:pPr>
            <a:r>
              <a:rPr lang="zh-CN" altLang="en-US" sz="2400"/>
              <a:t>    前磨牙近远中宽度常为7-8mm，当AP向不调＞4mm时，若使用推磨牙向后的治疗方式，治疗周期较长、支抗要求较高、临床实现的可预测性偏低，此时可考虑选择拔牙矫治的方式以缩短治疗周期、降低支抗需求、提高临床实现可预测性。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COMMONDATA" val="eyJoZGlkIjoiYTcyZDkyODQyYTg1MDBhMjVkYmFmN2EyNzAyZjIxYTk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WPS 演示</Application>
  <PresentationFormat>宽屏</PresentationFormat>
  <Paragraphs>10</Paragraphs>
  <Slides>15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幼儿园大哥大</cp:lastModifiedBy>
  <cp:revision>163</cp:revision>
  <dcterms:created xsi:type="dcterms:W3CDTF">2019-06-19T02:08:00Z</dcterms:created>
  <dcterms:modified xsi:type="dcterms:W3CDTF">2022-10-19T02:05:38Z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2052-11.1.0.12598</vt:lpwstr>
  </property>
  <property fmtid="{D5CDD505-2E9C-101B-9397-08002B2CF9AE}" pid="3" name="ICV">
    <vt:lpwstr>56C29FE7CC9F4C0A83E57DB8CB98087E</vt:lpwstr>
  </property>
</Properties>
</file>