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9" r:id="rId26"/>
    <p:sldId id="328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3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gs" Target="tags/tag242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jpeg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67.xml"/><Relationship Id="rId3" Type="http://schemas.openxmlformats.org/officeDocument/2006/relationships/image" Target="../media/image2.png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image" Target="../media/image3.png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image" Target="../media/image4.png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4.xml"/><Relationship Id="rId3" Type="http://schemas.openxmlformats.org/officeDocument/2006/relationships/image" Target="../media/image2.png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6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8.xml"/><Relationship Id="rId3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0.xml"/><Relationship Id="rId3" Type="http://schemas.openxmlformats.org/officeDocument/2006/relationships/image" Target="../media/image2.png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2.xm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4.xml"/><Relationship Id="rId3" Type="http://schemas.openxmlformats.org/officeDocument/2006/relationships/image" Target="../media/image2.png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image" Target="../media/image1.jpe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image" Target="../media/image3.png"/><Relationship Id="rId4" Type="http://schemas.openxmlformats.org/officeDocument/2006/relationships/tags" Target="../tags/tag90.xml"/><Relationship Id="rId3" Type="http://schemas.openxmlformats.org/officeDocument/2006/relationships/image" Target="../media/image2.png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image" Target="../media/image3.png"/><Relationship Id="rId5" Type="http://schemas.openxmlformats.org/officeDocument/2006/relationships/tags" Target="../tags/tag97.xml"/><Relationship Id="rId4" Type="http://schemas.openxmlformats.org/officeDocument/2006/relationships/image" Target="../media/image2.png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image" Target="../media/image3.png"/><Relationship Id="rId5" Type="http://schemas.openxmlformats.org/officeDocument/2006/relationships/tags" Target="../tags/tag105.xml"/><Relationship Id="rId4" Type="http://schemas.openxmlformats.org/officeDocument/2006/relationships/image" Target="../media/image2.png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2" Type="http://schemas.openxmlformats.org/officeDocument/2006/relationships/tags" Target="../tags/tag11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image" Target="../media/image3.png"/><Relationship Id="rId5" Type="http://schemas.openxmlformats.org/officeDocument/2006/relationships/tags" Target="../tags/tag114.xml"/><Relationship Id="rId4" Type="http://schemas.openxmlformats.org/officeDocument/2006/relationships/image" Target="../media/image2.png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image" Target="../media/image3.png"/><Relationship Id="rId5" Type="http://schemas.openxmlformats.org/officeDocument/2006/relationships/tags" Target="../tags/tag123.xml"/><Relationship Id="rId4" Type="http://schemas.openxmlformats.org/officeDocument/2006/relationships/image" Target="../media/image2.png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image" Target="../media/image3.png"/><Relationship Id="rId5" Type="http://schemas.openxmlformats.org/officeDocument/2006/relationships/tags" Target="../tags/tag132.xml"/><Relationship Id="rId4" Type="http://schemas.openxmlformats.org/officeDocument/2006/relationships/image" Target="../media/image2.png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46.xml"/><Relationship Id="rId8" Type="http://schemas.openxmlformats.org/officeDocument/2006/relationships/tags" Target="../tags/tag145.xml"/><Relationship Id="rId7" Type="http://schemas.openxmlformats.org/officeDocument/2006/relationships/tags" Target="../tags/tag144.xml"/><Relationship Id="rId6" Type="http://schemas.openxmlformats.org/officeDocument/2006/relationships/image" Target="../media/image3.png"/><Relationship Id="rId5" Type="http://schemas.openxmlformats.org/officeDocument/2006/relationships/tags" Target="../tags/tag143.xml"/><Relationship Id="rId4" Type="http://schemas.openxmlformats.org/officeDocument/2006/relationships/image" Target="../media/image2.png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1" Type="http://schemas.openxmlformats.org/officeDocument/2006/relationships/tags" Target="../tags/tag148.xml"/><Relationship Id="rId10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43" y="0"/>
            <a:ext cx="12171714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标题 2"/>
          <p:cNvSpPr/>
          <p:nvPr>
            <p:ph type="ctrTitle" idx="2" hasCustomPrompt="1"/>
            <p:custDataLst>
              <p:tags r:id="rId4"/>
            </p:custDataLst>
          </p:nvPr>
        </p:nvSpPr>
        <p:spPr>
          <a:xfrm>
            <a:off x="6299269" y="2095765"/>
            <a:ext cx="4825365" cy="1846659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000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4" name="副标题 3"/>
          <p:cNvSpPr/>
          <p:nvPr>
            <p:ph type="subTitle" idx="3" hasCustomPrompt="1"/>
            <p:custDataLst>
              <p:tags r:id="rId5"/>
            </p:custDataLst>
          </p:nvPr>
        </p:nvSpPr>
        <p:spPr>
          <a:xfrm>
            <a:off x="6299269" y="4115857"/>
            <a:ext cx="4826000" cy="370205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2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7" name="图片 6" descr="图片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15153" y="1811319"/>
            <a:ext cx="3235350" cy="3235350"/>
          </a:xfrm>
          <a:prstGeom prst="rect">
            <a:avLst/>
          </a:prstGeom>
        </p:spPr>
      </p:pic>
      <p:pic>
        <p:nvPicPr>
          <p:cNvPr id="2" name="图片 1" descr="图片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图片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5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871" y="3613741"/>
            <a:ext cx="6857365" cy="58293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160" b="1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副标题 7"/>
          <p:cNvSpPr>
            <a:spLocks noGrp="1"/>
          </p:cNvSpPr>
          <p:nvPr>
            <p:ph type="subTitle" idx="3" hasCustomPrompt="1"/>
            <p:custDataLst>
              <p:tags r:id="rId9"/>
            </p:custDataLst>
          </p:nvPr>
        </p:nvSpPr>
        <p:spPr>
          <a:xfrm>
            <a:off x="4521871" y="4261441"/>
            <a:ext cx="6857365" cy="1669926"/>
          </a:xfrm>
        </p:spPr>
        <p:txBody>
          <a:bodyPr vert="horz" wrap="square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600" b="0" i="0" u="none" strike="noStrike" kern="1200" cap="none" spc="200" normalizeH="0" baseline="0" noProof="1" dirty="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8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tint val="7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8" name="图片 7" descr="图片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10" name="图片 9" descr="图片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08790" y="1234440"/>
            <a:ext cx="4389120" cy="4389120"/>
          </a:xfrm>
          <a:prstGeom prst="rect">
            <a:avLst/>
          </a:prstGeom>
        </p:spPr>
      </p:pic>
      <p:pic>
        <p:nvPicPr>
          <p:cNvPr id="6" name="图片 5" descr="图片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8" name="图片 7" descr="图片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7" name="图片 6" descr="图片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2" name="图片 1" descr="图片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43" y="0"/>
            <a:ext cx="12171714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2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6692953" y="3840522"/>
            <a:ext cx="4648238" cy="484413"/>
          </a:xfrm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3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04053" y="2533057"/>
            <a:ext cx="4826038" cy="113855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600" b="1" i="0" u="none" strike="noStrike" kern="1200" cap="none" spc="1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04053" y="3832267"/>
            <a:ext cx="4826038" cy="49266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>
              <a:lnSpc>
                <a:spcPct val="100000"/>
              </a:lnSpc>
            </a:pPr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图片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36061" y="-10801"/>
            <a:ext cx="1753527" cy="1753527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104461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151.xml"/><Relationship Id="rId20" Type="http://schemas.openxmlformats.org/officeDocument/2006/relationships/tags" Target="../tags/tag150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49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image" Target="../media/image3.png"/><Relationship Id="rId3" Type="http://schemas.openxmlformats.org/officeDocument/2006/relationships/tags" Target="../tags/tag156.xml"/><Relationship Id="rId2" Type="http://schemas.openxmlformats.org/officeDocument/2006/relationships/image" Target="../media/image2.png"/><Relationship Id="rId1" Type="http://schemas.openxmlformats.org/officeDocument/2006/relationships/tags" Target="../tags/tag15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62.xml"/><Relationship Id="rId7" Type="http://schemas.openxmlformats.org/officeDocument/2006/relationships/tags" Target="../tags/tag16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tags" Target="../tags/tag160.xml"/><Relationship Id="rId2" Type="http://schemas.openxmlformats.org/officeDocument/2006/relationships/image" Target="../media/image2.png"/><Relationship Id="rId1" Type="http://schemas.openxmlformats.org/officeDocument/2006/relationships/tags" Target="../tags/tag15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image" Target="../media/image3.png"/><Relationship Id="rId3" Type="http://schemas.openxmlformats.org/officeDocument/2006/relationships/tags" Target="../tags/tag164.xml"/><Relationship Id="rId2" Type="http://schemas.openxmlformats.org/officeDocument/2006/relationships/image" Target="../media/image2.png"/><Relationship Id="rId1" Type="http://schemas.openxmlformats.org/officeDocument/2006/relationships/tags" Target="../tags/tag16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image" Target="../media/image3.png"/><Relationship Id="rId3" Type="http://schemas.openxmlformats.org/officeDocument/2006/relationships/tags" Target="../tags/tag169.xml"/><Relationship Id="rId2" Type="http://schemas.openxmlformats.org/officeDocument/2006/relationships/image" Target="../media/image2.png"/><Relationship Id="rId1" Type="http://schemas.openxmlformats.org/officeDocument/2006/relationships/tags" Target="../tags/tag16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image" Target="../media/image3.png"/><Relationship Id="rId3" Type="http://schemas.openxmlformats.org/officeDocument/2006/relationships/tags" Target="../tags/tag173.xml"/><Relationship Id="rId2" Type="http://schemas.openxmlformats.org/officeDocument/2006/relationships/image" Target="../media/image2.png"/><Relationship Id="rId1" Type="http://schemas.openxmlformats.org/officeDocument/2006/relationships/tags" Target="../tags/tag172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image" Target="../media/image3.png"/><Relationship Id="rId3" Type="http://schemas.openxmlformats.org/officeDocument/2006/relationships/tags" Target="../tags/tag177.xml"/><Relationship Id="rId2" Type="http://schemas.openxmlformats.org/officeDocument/2006/relationships/image" Target="../media/image2.png"/><Relationship Id="rId1" Type="http://schemas.openxmlformats.org/officeDocument/2006/relationships/tags" Target="../tags/tag17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image" Target="../media/image3.png"/><Relationship Id="rId3" Type="http://schemas.openxmlformats.org/officeDocument/2006/relationships/tags" Target="../tags/tag181.xml"/><Relationship Id="rId2" Type="http://schemas.openxmlformats.org/officeDocument/2006/relationships/image" Target="../media/image2.png"/><Relationship Id="rId1" Type="http://schemas.openxmlformats.org/officeDocument/2006/relationships/tags" Target="../tags/tag18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87.xml"/><Relationship Id="rId6" Type="http://schemas.openxmlformats.org/officeDocument/2006/relationships/tags" Target="../tags/tag186.xml"/><Relationship Id="rId5" Type="http://schemas.openxmlformats.org/officeDocument/2006/relationships/image" Target="../media/image7.png"/><Relationship Id="rId4" Type="http://schemas.openxmlformats.org/officeDocument/2006/relationships/image" Target="../media/image3.png"/><Relationship Id="rId3" Type="http://schemas.openxmlformats.org/officeDocument/2006/relationships/tags" Target="../tags/tag185.xml"/><Relationship Id="rId2" Type="http://schemas.openxmlformats.org/officeDocument/2006/relationships/image" Target="../media/image2.png"/><Relationship Id="rId1" Type="http://schemas.openxmlformats.org/officeDocument/2006/relationships/tags" Target="../tags/tag184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image" Target="../media/image3.png"/><Relationship Id="rId3" Type="http://schemas.openxmlformats.org/officeDocument/2006/relationships/tags" Target="../tags/tag189.xml"/><Relationship Id="rId2" Type="http://schemas.openxmlformats.org/officeDocument/2006/relationships/image" Target="../media/image2.png"/><Relationship Id="rId1" Type="http://schemas.openxmlformats.org/officeDocument/2006/relationships/tags" Target="../tags/tag18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image" Target="../media/image8.png"/><Relationship Id="rId4" Type="http://schemas.openxmlformats.org/officeDocument/2006/relationships/image" Target="../media/image3.png"/><Relationship Id="rId3" Type="http://schemas.openxmlformats.org/officeDocument/2006/relationships/tags" Target="../tags/tag193.xml"/><Relationship Id="rId2" Type="http://schemas.openxmlformats.org/officeDocument/2006/relationships/image" Target="../media/image2.png"/><Relationship Id="rId1" Type="http://schemas.openxmlformats.org/officeDocument/2006/relationships/tags" Target="../tags/tag19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image" Target="../media/image3.png"/><Relationship Id="rId3" Type="http://schemas.openxmlformats.org/officeDocument/2006/relationships/tags" Target="../tags/tag197.xml"/><Relationship Id="rId2" Type="http://schemas.openxmlformats.org/officeDocument/2006/relationships/image" Target="../media/image2.png"/><Relationship Id="rId1" Type="http://schemas.openxmlformats.org/officeDocument/2006/relationships/tags" Target="../tags/tag19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image" Target="../media/image9.png"/><Relationship Id="rId5" Type="http://schemas.openxmlformats.org/officeDocument/2006/relationships/tags" Target="../tags/tag202.xml"/><Relationship Id="rId4" Type="http://schemas.openxmlformats.org/officeDocument/2006/relationships/image" Target="../media/image3.png"/><Relationship Id="rId3" Type="http://schemas.openxmlformats.org/officeDocument/2006/relationships/tags" Target="../tags/tag201.xml"/><Relationship Id="rId2" Type="http://schemas.openxmlformats.org/officeDocument/2006/relationships/image" Target="../media/image2.png"/><Relationship Id="rId1" Type="http://schemas.openxmlformats.org/officeDocument/2006/relationships/tags" Target="../tags/tag20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image" Target="../media/image3.png"/><Relationship Id="rId3" Type="http://schemas.openxmlformats.org/officeDocument/2006/relationships/tags" Target="../tags/tag206.xml"/><Relationship Id="rId2" Type="http://schemas.openxmlformats.org/officeDocument/2006/relationships/image" Target="../media/image2.png"/><Relationship Id="rId1" Type="http://schemas.openxmlformats.org/officeDocument/2006/relationships/tags" Target="../tags/tag205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image" Target="../media/image3.png"/><Relationship Id="rId3" Type="http://schemas.openxmlformats.org/officeDocument/2006/relationships/tags" Target="../tags/tag210.xml"/><Relationship Id="rId2" Type="http://schemas.openxmlformats.org/officeDocument/2006/relationships/image" Target="../media/image2.png"/><Relationship Id="rId1" Type="http://schemas.openxmlformats.org/officeDocument/2006/relationships/tags" Target="../tags/tag20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1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3" Type="http://schemas.openxmlformats.org/officeDocument/2006/relationships/tags" Target="../tags/tag214.xml"/><Relationship Id="rId2" Type="http://schemas.openxmlformats.org/officeDocument/2006/relationships/image" Target="../media/image2.png"/><Relationship Id="rId1" Type="http://schemas.openxmlformats.org/officeDocument/2006/relationships/tags" Target="../tags/tag213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image" Target="../media/image3.png"/><Relationship Id="rId3" Type="http://schemas.openxmlformats.org/officeDocument/2006/relationships/tags" Target="../tags/tag217.xml"/><Relationship Id="rId2" Type="http://schemas.openxmlformats.org/officeDocument/2006/relationships/image" Target="../media/image2.png"/><Relationship Id="rId1" Type="http://schemas.openxmlformats.org/officeDocument/2006/relationships/tags" Target="../tags/tag216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image" Target="../media/image3.png"/><Relationship Id="rId3" Type="http://schemas.openxmlformats.org/officeDocument/2006/relationships/tags" Target="../tags/tag221.xml"/><Relationship Id="rId2" Type="http://schemas.openxmlformats.org/officeDocument/2006/relationships/image" Target="../media/image2.png"/><Relationship Id="rId1" Type="http://schemas.openxmlformats.org/officeDocument/2006/relationships/tags" Target="../tags/tag2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2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3" Type="http://schemas.openxmlformats.org/officeDocument/2006/relationships/tags" Target="../tags/tag225.xml"/><Relationship Id="rId2" Type="http://schemas.openxmlformats.org/officeDocument/2006/relationships/image" Target="../media/image2.png"/><Relationship Id="rId1" Type="http://schemas.openxmlformats.org/officeDocument/2006/relationships/tags" Target="../tags/tag22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29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Relationship Id="rId3" Type="http://schemas.openxmlformats.org/officeDocument/2006/relationships/tags" Target="../tags/tag228.xml"/><Relationship Id="rId2" Type="http://schemas.openxmlformats.org/officeDocument/2006/relationships/image" Target="../media/image2.png"/><Relationship Id="rId1" Type="http://schemas.openxmlformats.org/officeDocument/2006/relationships/tags" Target="../tags/tag22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32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Relationship Id="rId3" Type="http://schemas.openxmlformats.org/officeDocument/2006/relationships/tags" Target="../tags/tag231.xml"/><Relationship Id="rId2" Type="http://schemas.openxmlformats.org/officeDocument/2006/relationships/image" Target="../media/image2.png"/><Relationship Id="rId1" Type="http://schemas.openxmlformats.org/officeDocument/2006/relationships/tags" Target="../tags/tag23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3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Relationship Id="rId3" Type="http://schemas.openxmlformats.org/officeDocument/2006/relationships/tags" Target="../tags/tag234.xml"/><Relationship Id="rId2" Type="http://schemas.openxmlformats.org/officeDocument/2006/relationships/image" Target="../media/image2.png"/><Relationship Id="rId1" Type="http://schemas.openxmlformats.org/officeDocument/2006/relationships/tags" Target="../tags/tag23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3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Relationship Id="rId3" Type="http://schemas.openxmlformats.org/officeDocument/2006/relationships/tags" Target="../tags/tag237.xml"/><Relationship Id="rId2" Type="http://schemas.openxmlformats.org/officeDocument/2006/relationships/image" Target="../media/image2.png"/><Relationship Id="rId1" Type="http://schemas.openxmlformats.org/officeDocument/2006/relationships/tags" Target="../tags/tag23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 flipH="1">
            <a:off x="6299269" y="5033630"/>
            <a:ext cx="4825366" cy="0"/>
          </a:xfrm>
          <a:prstGeom prst="line">
            <a:avLst/>
          </a:prstGeom>
          <a:ln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/>
          <p:nvPr>
            <p:ph type="ctrTitle" idx="2"/>
            <p:custDataLst>
              <p:tags r:id="rId2"/>
            </p:custDataLst>
          </p:nvPr>
        </p:nvSpPr>
        <p:spPr>
          <a:xfrm>
            <a:off x="6299269" y="2095765"/>
            <a:ext cx="4825365" cy="2134256"/>
          </a:xfrm>
        </p:spPr>
        <p:txBody>
          <a:bodyPr>
            <a:normAutofit fontScale="90000" lnSpcReduction="1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600">
                <a:solidFill>
                  <a:schemeClr val="accent1">
                    <a:lumMod val="75000"/>
                  </a:schemeClr>
                </a:solidFill>
                <a:cs typeface="汉仪旗黑-85S" panose="00020600040101010101" pitchFamily="18" charset="-122"/>
              </a:rPr>
              <a:t>矫治技巧 1 硅橡胶取模方法及注意事项</a:t>
            </a:r>
            <a:endParaRPr lang="zh-CN" altLang="en-US" sz="5600">
              <a:solidFill>
                <a:schemeClr val="accent1">
                  <a:lumMod val="75000"/>
                </a:schemeClr>
              </a:solidFill>
              <a:cs typeface="汉仪旗黑-85S" panose="00020600040101010101" pitchFamily="18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40030" y="662305"/>
            <a:ext cx="11711305" cy="5169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第一节 取模前准备</a:t>
            </a:r>
            <a:endParaRPr lang="zh-CN" altLang="en-US"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一、材料准备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取硅橡胶印模前需准备硅橡胶专用手套 、塑料印模托盘、塑料隔离膜、低黏度加聚型硅橡胶印模、硅橡胶修整刀、计时器。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调拌硅橡胶印模应使用丁腈手套，避免使用含硫化物的橡胶手套。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基于CT扫描工艺的要求，不能用金属托盘或含金属材料的托盘。必须使用塑料托盘（图2-1-1）。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50" y="550545"/>
            <a:ext cx="4057650" cy="36690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2730" y="583565"/>
            <a:ext cx="3613150" cy="363601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2858770" y="5082540"/>
            <a:ext cx="633476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图2-1-1 硅橡胶印模专用塑料托盘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（1）上颌托盘;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（2）下颌托盘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89560" y="1133475"/>
            <a:ext cx="115474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选择的托盘应能覆盖整个牙列。如最后磨牙的远中边缘覆盖不足，可加蜡延伸。不能使用缩聚型硅橡胶印模材和藻酸盐印模材。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56540" y="3449320"/>
            <a:ext cx="1161351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二、口腔准备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取模前1周应常规洁治。取模前需漱口或气水枪冲洗口腔，清洁牙面，去除软垢，保持牙齿原始形态，吸除过多的唾液。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97180" y="1569720"/>
            <a:ext cx="11598275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第二节 硅橡胶印模制取技巧</a:t>
            </a:r>
            <a:endParaRPr lang="zh-CN" altLang="en-US" sz="28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制取硅橡胶印模的方法有两步法和一步法。对于初学者，建议使用两步法，操作熟练后可以使用一步法。下面分别介绍其操作要点。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76225" y="625475"/>
            <a:ext cx="1173543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一、两步法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先取初印，剪取比托盘稍大一些的塑料隔离膜。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步骤1;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等量重体印模材料，按生产厂家要求的时间定时。用手指肚混合搅拌均匀，呈现均一颜色后，搓成条状填入托盘并覆盖至托盘的高度。确保在牙弓周围有足够的材料覆盖。托盘末端材料需要溢出一些，以取到最后磨牙的远中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40030" y="613410"/>
            <a:ext cx="1166939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 2∶将隔离膜覆盖在托盘上，使其与印模材贴附。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3∶保持塑料薄膜位置，然后放置托盘至患者的口内，托盘手柄对准患者鼻子，从后往前均匀施压，使托盘充分就位，应看到重体材料从溢出孔溢出。托盘就位后，前后、上下、左右轻微移动托盘，为轻体预留一定间隙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节约时间的建议∶初印可在研究模型上制取。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步骤4∶初印结固后取出托盘，去除隔离膜。此时的印模应该没有牙齿结构的细节。 对干比较清晰的牙齿结构要用硅橡胶修整刀修除。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231140" y="1276350"/>
            <a:ext cx="1186942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步骤5;使用轻体充填器在初印中注入轻体。要确保充填器头始终在轻体印模材料内，避免产生气泡。充填轻体时要一次充填足够的量。在最后一颗磨牙的远中多充填一些轻体材料。轻体充填完成后，放入口腔后均匀慢压，使托盘充分就位。按生产厂家要求的时间定时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步骤6∶固化后取出托盘，确认符合硅橡胶印模标准（图2-1-2）。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" y="0"/>
            <a:ext cx="12131675" cy="530796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96850" y="5420995"/>
            <a:ext cx="11676380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图2-1-2 两步法制取硅橡胶印模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（1）取等量重体;（2）定时;（3）用专用手套混合;（4）混合后的重体纳入托盘;（5）贴附隔离膜;（6）初印完成，去除隔离膜;（7）注入轻体;（8）印模完成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92710" y="79375"/>
            <a:ext cx="1183322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二、一步法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步骤1∶同两步法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步骤2∶用小指侧面在印模材中央压出一条槽沟，在上颌托盘的远中端形成远中壁。、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步骤3∶同两步法步骤5，轻体材料要注满槽沟。托盘放入口内时，请助手协助牵拉对侧口角，托盘手柄与患者鼻子对齐，平直进入口腔后均匀慢压，使托盘充分就位。根据推荐的口内成形时间定时。印模材固化后取出托盘（图2-1-3）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720" y="856615"/>
            <a:ext cx="11704320" cy="251523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72720" y="4170680"/>
            <a:ext cx="1170432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图2-1-3 一步法制取硅橡胶印模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（1）混合后的重体纳入托盘;（2）马蹄形中央形成槽沟;（3）注入轻体;（4）印模完成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66370" y="1059815"/>
            <a:ext cx="1202563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对颌重复上述步骤。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印模制取完成后，需进行以下检查，确保印模符合要求∶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1.龈缘 全牙弓唇（颊）舌侧龈缘线连续，龈缘线清晰锐利，轻体印模材料至少包括龈缘线以上2mm。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牙齿咬合面、唇颊面、舌腭面解剖结构清晰，没有气泡和空腔。所有牙尖及切牙切缘完整清晰，托盘见底小于1mm²。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3.磨牙区 需要移动的最后磨牙远中边缘必须完整，第三磨牙需取到近中半个以上牙冠。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4" name="图片 3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61925" y="296545"/>
            <a:ext cx="1186878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4.印模材料不能脱离托盘，轻体必须紧密黏附于基底材料上，不能有分离。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5.印模材料的总体外观没有褶皱、拖丝，没有双重印模，没有重衬。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对于咬合关系不稳定的患者，需要取咬合记录，供三维数字模型重建咬合时参考。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取最大牙尖交错咬合时的咬合记录。建议使用咬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合记录专用硅橡胶印模材制取。硅橡胶记录咬合要求准确、连续、完整（图2-1-4）。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5" y="3832860"/>
            <a:ext cx="4593590" cy="290004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5235575" y="4683125"/>
            <a:ext cx="652335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图2-1-4 硅橡胶咬合记录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用咬合记录专用硅橡胶制取的咬合记录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40030" y="1167130"/>
            <a:ext cx="1164272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印模及咬合记录在快递前需进行消毒处理。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之，取得合格的全口硅橡胶印模是无托槽隐形矫治成功的基础。注意掌握以下几个要点∶取模时使用大孔隙的塑料托盘，不能使用金属托盘或含金属材料的托盘;选择合适大小的托盘，确保最后磨牙包括在内;使用计时器准确掌握材料的操作和硬固时间;适当进行口腔准备;选择枪混型轻体;确认印模合格后再让患者离开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318135" y="1132205"/>
            <a:ext cx="8300720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3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印模目标：</a:t>
            </a: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印模中的所有牙齿均可见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在印模中可看到1-2 mm 的牙龈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不需要腭侧细节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90" y="0"/>
            <a:ext cx="5563870" cy="3677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535" y="2926080"/>
            <a:ext cx="6248400" cy="39319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6090" y="764540"/>
            <a:ext cx="49415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常见的硅橡胶印模问题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466090" y="2100580"/>
            <a:ext cx="1046734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当出现以下情况，我们可以考虑"退回"∶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·由于缺乏临床参数∶ 例如缺乏有效照片等，我们无法修整模型。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·两颗或多颗连续的后牙严重形变。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·单个牙齿严重的形变。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6752590" y="349885"/>
            <a:ext cx="3889375" cy="6000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附着多余材料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模型拉长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切端过薄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模型按压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双重印模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印模捕捉不全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龈缘不清晰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牙齿形态/数据缺失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5780" y="2091055"/>
            <a:ext cx="33147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印模自检</a:t>
            </a:r>
            <a:endParaRPr lang="zh-CN" altLang="en-US" sz="28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05" y="386080"/>
            <a:ext cx="5593080" cy="2552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2065" y="3462655"/>
            <a:ext cx="6947535" cy="331025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30" y="499745"/>
            <a:ext cx="5066665" cy="27381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1055" y="488315"/>
            <a:ext cx="6199505" cy="27495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6335" y="3992880"/>
            <a:ext cx="6779260" cy="263080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25" y="239395"/>
            <a:ext cx="5471160" cy="32461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905" y="1726565"/>
            <a:ext cx="6346190" cy="31730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225" y="3766185"/>
            <a:ext cx="5471160" cy="291719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132099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880"/>
            <a:ext cx="5208270" cy="35318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2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0005" y="3806190"/>
            <a:ext cx="5801995" cy="310769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图片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AFA">
                  <a:alpha val="100000"/>
                </a:srgbClr>
              </a:clrFrom>
              <a:clrTo>
                <a:srgbClr val="FFFAFA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615" y="120650"/>
            <a:ext cx="6242050" cy="35064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9730" y="120650"/>
            <a:ext cx="5073650" cy="32613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4805" y="2961005"/>
            <a:ext cx="5242560" cy="372618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/>
          <p:nvPr>
            <p:ph type="body" idx="1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pPr marL="0" lvl="0" indent="-285750" algn="ctr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000">
                <a:solidFill>
                  <a:schemeClr val="dk1">
                    <a:lumMod val="65000"/>
                    <a:lumOff val="35000"/>
                  </a:schemeClr>
                </a:solidFill>
              </a:rPr>
              <a:t>再                                               </a:t>
            </a:r>
            <a:endParaRPr lang="zh-CN" altLang="en-US" sz="1000">
              <a:solidFill>
                <a:schemeClr val="dk1">
                  <a:lumMod val="65000"/>
                  <a:lumOff val="35000"/>
                </a:schemeClr>
              </a:solidFill>
            </a:endParaRPr>
          </a:p>
          <a:p>
            <a:pPr marL="0" lvl="0" indent="-285750" algn="ctr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1000">
                <a:solidFill>
                  <a:schemeClr val="dk1">
                    <a:lumMod val="65000"/>
                    <a:lumOff val="35000"/>
                  </a:schemeClr>
                </a:solidFill>
              </a:rPr>
              <a:t>会</a:t>
            </a:r>
            <a:endParaRPr lang="zh-CN" altLang="en-US" sz="1000">
              <a:solidFill>
                <a:schemeClr val="dk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solidFill>
                  <a:schemeClr val="accent1">
                    <a:lumMod val="75000"/>
                  </a:schemeClr>
                </a:solidFill>
              </a:rPr>
              <a:t>谢谢观看</a:t>
            </a:r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541_1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8f"/>
  <p:tag name="KSO_WM_UNIT_DEC_AREA_ID" val="6a9173f1cdb44023b712d44395b49be8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f6557d7d0644ae8be1ddfa471fe5286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541_1*a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4"/>
  <p:tag name="KSO_WM_UNIT_TYPE" val="a"/>
  <p:tag name="KSO_WM_UNIT_INDEX" val="1"/>
  <p:tag name="KSO_WM_UNIT_ISNUMDGMTITLE" val="0"/>
  <p:tag name="KSO_WM_UNIT_PRESET_TEXT" val="匠心之旅 优雅品鉴"/>
  <p:tag name="KSO_WM_UNIT_BLOCK" val="0"/>
  <p:tag name="KSO_WM_UNIT_DEC_AREA_ID" val="a3aaa039b2664a329bfba598b9a20e39"/>
  <p:tag name="KSO_WM_UNIT_DEFAULT_FONT" val="24;60;4"/>
  <p:tag name="KSO_WM_CHIP_GROUPID" val="5f2a1e7645e1f15ec24fe43a"/>
  <p:tag name="KSO_WM_CHIP_XID" val="5f2a1e7645e1f15ec24fe43b"/>
  <p:tag name="KSO_WM_CHIP_FILLAREA_FILL_RULE" val="{&quot;fill_align&quot;:&quot;cm&quot;,&quot;fill_mode&quot;:&quot;adaptive&quot;,&quot;sacle_strategy&quot;:&quot;smart&quot;}"/>
  <p:tag name="KSO_WM_ASSEMBLE_CHIP_INDEX" val="a35ee6f958754b56858fb936a0c78f2d"/>
  <p:tag name="KSO_WM_UNIT_TEXT_FILL_FORE_SCHEMECOLOR_INDEX_BRIGHTNESS" val="0.15"/>
  <p:tag name="KSO_WM_UNIT_TEXT_FILL_FORE_SCHEMECOLOR_INDEX" val="13"/>
  <p:tag name="KSO_WM_UNIT_TEXT_FILL_TYPE" val="1"/>
  <p:tag name="KSO_WM_TEMPLATE_ASSEMBLE_XID" val="5f9bc4fb1fb265b86ffa6d74"/>
  <p:tag name="KSO_WM_TEMPLATE_ASSEMBLE_GROUPID" val="5f9b83ec623d22db5a11f68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541_1*b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9"/>
  <p:tag name="KSO_WM_UNIT_TYPE" val="b"/>
  <p:tag name="KSO_WM_UNIT_INDEX" val="1"/>
  <p:tag name="KSO_WM_UNIT_ISNUMDGMTITLE" val="0"/>
  <p:tag name="KSO_WM_UNIT_PRESET_TEXT" val="此处添加副标题内容"/>
  <p:tag name="KSO_WM_UNIT_BLOCK" val="0"/>
  <p:tag name="KSO_WM_UNIT_DEC_AREA_ID" val="447bc75948ca48348308378711b88a0c"/>
  <p:tag name="KSO_WM_UNIT_DEFAULT_FONT" val="18;24;2"/>
  <p:tag name="KSO_WM_CHIP_GROUPID" val="5f2a1e7645e1f15ec24fe43a"/>
  <p:tag name="KSO_WM_CHIP_XID" val="5f2a1e7645e1f15ec24fe43b"/>
  <p:tag name="KSO_WM_CHIP_FILLAREA_FILL_RULE" val="{&quot;fill_align&quot;:&quot;cm&quot;,&quot;fill_mode&quot;:&quot;adaptive&quot;,&quot;sacle_strategy&quot;:&quot;smart&quot;}"/>
  <p:tag name="KSO_WM_ASSEMBLE_CHIP_INDEX" val="a35ee6f958754b56858fb936a0c78f2d"/>
  <p:tag name="KSO_WM_UNIT_TEXT_FILL_FORE_SCHEMECOLOR_INDEX_BRIGHTNESS" val="0.35"/>
  <p:tag name="KSO_WM_UNIT_TEXT_FILL_FORE_SCHEMECOLOR_INDEX" val="13"/>
  <p:tag name="KSO_WM_UNIT_TEXT_FILL_TYPE" val="1"/>
  <p:tag name="KSO_WM_TEMPLATE_ASSEMBLE_XID" val="5f9bc4fb1fb265b86ffa6d74"/>
  <p:tag name="KSO_WM_TEMPLATE_ASSEMBLE_GROUPID" val="5f9b83ec623d22db5a11f68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2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0"/>
  <p:tag name="KSO_WM_UNIT_DEC_AREA_ID" val="c68cc5a008c34141a4e1d33279b93774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2b7eb734857d47b4882c73d734a36dba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72c45c70c1394787b38422fd05206ad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3495352dfdc467d9a2a72b6375f69e7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b0118191509942479dab07331f7bb9f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e81e8dfd6ca42aca57f97b8d8aaa396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541_1*a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32;2"/>
  <p:tag name="KSO_WM_UNIT_BLOCK" val="0"/>
  <p:tag name="KSO_WM_UNIT_DEC_AREA_ID" val="1a1845f2eadb456da07343aceedccdbd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4e207153aad241bb807944e3a8ceefaf"/>
  <p:tag name="KSO_WM_UNIT_TEXT_FILL_FORE_SCHEMECOLOR_INDEX_BRIGHTNESS" val="0.15"/>
  <p:tag name="KSO_WM_UNIT_TEXT_FILL_FORE_SCHEMECOLOR_INDEX" val="13"/>
  <p:tag name="KSO_WM_UNIT_TEXT_FILL_TYPE" val="1"/>
  <p:tag name="KSO_WM_TEMPLATE_ASSEMBLE_XID" val="5f9bc4fb1fb265b86ffa6d6f"/>
  <p:tag name="KSO_WM_TEMPLATE_ASSEMBLE_GROUPID" val="5f9b83ec623d22db5a11f68e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541_1*b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PRESET_TEXT" val="单击此处输入你的正文，文字是您思想的提炼，为了最终演示发布的良好效果。"/>
  <p:tag name="KSO_WM_UNIT_DEFAULT_FONT" val="14;16;2"/>
  <p:tag name="KSO_WM_UNIT_BLOCK" val="0"/>
  <p:tag name="KSO_WM_UNIT_DEC_AREA_ID" val="27a113a6c7ec4c43a89b1e041ade10ec"/>
  <p:tag name="KSO_WM_CHIP_GROUPID" val="5ebe41950ac41c4a0a525618"/>
  <p:tag name="KSO_WM_CHIP_XID" val="5ebe41950ac41c4a0a525619"/>
  <p:tag name="KSO_WM_CHIP_FILLAREA_FILL_RULE" val="{&quot;fill_align&quot;:&quot;cm&quot;,&quot;fill_mode&quot;:&quot;adaptive&quot;,&quot;sacle_strategy&quot;:&quot;smart&quot;}"/>
  <p:tag name="KSO_WM_ASSEMBLE_CHIP_INDEX" val="4e207153aad241bb807944e3a8ceefaf"/>
  <p:tag name="KSO_WM_UNIT_TEXT_FILL_FORE_SCHEMECOLOR_INDEX_BRIGHTNESS" val="0.35"/>
  <p:tag name="KSO_WM_UNIT_TEXT_FILL_FORE_SCHEMECOLOR_INDEX" val="13"/>
  <p:tag name="KSO_WM_UNIT_TEXT_FILL_TYPE" val="1"/>
  <p:tag name="KSO_WM_TEMPLATE_ASSEMBLE_XID" val="5f9bc4fb1fb265b86ffa6d6f"/>
  <p:tag name="KSO_WM_TEMPLATE_ASSEMBLE_GROUPID" val="5f9b83ec623d22db5a11f68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2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0"/>
  <p:tag name="KSO_WM_UNIT_DEC_AREA_ID" val="bbc970b37902475898097c9d1083cd7a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82917f669f414b8aa68be534c0d28169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952c47ec7354416b837e89a8a893bb4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ba15868ea4d46e1a6a33b714e445c5a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541_1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8f"/>
  <p:tag name="KSO_WM_UNIT_DEC_AREA_ID" val="6a9173f1cdb44023b712d44395b49be8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f6557d7d0644ae8be1ddfa471fe5286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541_1*b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6e53aacfcaff4314bed70cef062d03c8"/>
  <p:tag name="KSO_WM_CHIP_GROUPID" val="5ebdfa7d0ac41c4a0a525546"/>
  <p:tag name="KSO_WM_CHIP_XID" val="5ebdfa7d0ac41c4a0a525547"/>
  <p:tag name="KSO_WM_CHIP_FILLAREA_FILL_RULE" val="{&quot;fill_align&quot;:&quot;cm&quot;,&quot;fill_mode&quot;:&quot;adaptive&quot;,&quot;sacle_strategy&quot;:&quot;smart&quot;}"/>
  <p:tag name="KSO_WM_ASSEMBLE_CHIP_INDEX" val="0dfaac79b22e4ca68c8d13969e32fa22"/>
  <p:tag name="KSO_WM_UNIT_TEXT_FILL_FORE_SCHEMECOLOR_INDEX_BRIGHTNESS" val="0.35"/>
  <p:tag name="KSO_WM_UNIT_TEXT_FILL_FORE_SCHEMECOLOR_INDEX" val="13"/>
  <p:tag name="KSO_WM_UNIT_TEXT_FILL_TYPE" val="1"/>
  <p:tag name="KSO_WM_TEMPLATE_ASSEMBLE_XID" val="5f9bc4fb1fb265b86ffa6d87"/>
  <p:tag name="KSO_WM_TEMPLATE_ASSEMBLE_GROUPID" val="5f9b83ec623d22db5a11f68e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541_1*a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PRESET_TEXT" val="谢谢观看"/>
  <p:tag name="KSO_WM_UNIT_DEFAULT_FONT" val="66;89;4"/>
  <p:tag name="KSO_WM_UNIT_BLOCK" val="0"/>
  <p:tag name="KSO_WM_UNIT_DEC_AREA_ID" val="45180b2200934437985f9cf477554a59"/>
  <p:tag name="KSO_WM_CHIP_GROUPID" val="5ebdfa7d0ac41c4a0a525546"/>
  <p:tag name="KSO_WM_CHIP_XID" val="5ebdfa7d0ac41c4a0a525547"/>
  <p:tag name="KSO_WM_CHIP_FILLAREA_FILL_RULE" val="{&quot;fill_align&quot;:&quot;cm&quot;,&quot;fill_mode&quot;:&quot;adaptive&quot;,&quot;sacle_strategy&quot;:&quot;smart&quot;}"/>
  <p:tag name="KSO_WM_ASSEMBLE_CHIP_INDEX" val="0dfaac79b22e4ca68c8d13969e32fa22"/>
  <p:tag name="KSO_WM_UNIT_TEXT_FILL_FORE_SCHEMECOLOR_INDEX_BRIGHTNESS" val="0.15"/>
  <p:tag name="KSO_WM_UNIT_TEXT_FILL_FORE_SCHEMECOLOR_INDEX" val="13"/>
  <p:tag name="KSO_WM_UNIT_TEXT_FILL_TYPE" val="1"/>
  <p:tag name="KSO_WM_UNIT_VALUE" val="6"/>
  <p:tag name="KSO_WM_TEMPLATE_ASSEMBLE_XID" val="5f9bc4fb1fb265b86ffa6d87"/>
  <p:tag name="KSO_WM_TEMPLATE_ASSEMBLE_GROUPID" val="5f9b83ec623d22db5a11f68e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541_1*i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d21763042a724b649fa014ed165fe14b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6e53aacfcaff4314bed70cef062d03c8&quot;,&quot;X&quot;:{&quot;Pos&quot;:1},&quot;Y&quot;:{&quot;Pos&quot;:1}},&quot;whChangeMode&quot;:0}"/>
  <p:tag name="KSO_WM_CHIP_GROUPID" val="5ebdfa7d0ac41c4a0a525546"/>
  <p:tag name="KSO_WM_CHIP_XID" val="5ebdfa7d0ac41c4a0a525547"/>
  <p:tag name="KSO_WM_CHIP_FILLAREA_FILL_RULE" val="{&quot;fill_align&quot;:&quot;cm&quot;,&quot;fill_mode&quot;:&quot;adaptive&quot;,&quot;sacle_strategy&quot;:&quot;smart&quot;}"/>
  <p:tag name="KSO_WM_ASSEMBLE_CHIP_INDEX" val="0dfaac79b22e4ca68c8d13969e32fa2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42"/>
  <p:tag name="KSO_WM_TEMPLATE_ASSEMBLE_XID" val="5f9bc4fb1fb265b86ffa6d87"/>
  <p:tag name="KSO_WM_TEMPLATE_ASSEMBLE_GROUPID" val="5f9b83ec623d22db5a11f68e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91.xml><?xml version="1.0" encoding="utf-8"?>
<p:tagLst xmlns:p="http://schemas.openxmlformats.org/presentationml/2006/main">
  <p:tag name="KSO_WM_SLIDE_BACKGROUND_TYPE" val="general"/>
</p:tagLst>
</file>

<file path=ppt/tags/tag92.xml><?xml version="1.0" encoding="utf-8"?>
<p:tagLst xmlns:p="http://schemas.openxmlformats.org/presentationml/2006/main">
  <p:tag name="KSO_WM_SLIDE_BACKGROUND_TYPE" val="general"/>
</p:tagLst>
</file>

<file path=ppt/tags/tag93.xml><?xml version="1.0" encoding="utf-8"?>
<p:tagLst xmlns:p="http://schemas.openxmlformats.org/presentationml/2006/main">
  <p:tag name="KSO_WM_SLIDE_BACKGROUND_TYPE" val="general"/>
</p:tagLst>
</file>

<file path=ppt/tags/tag94.xml><?xml version="1.0" encoding="utf-8"?>
<p:tagLst xmlns:p="http://schemas.openxmlformats.org/presentationml/2006/main">
  <p:tag name="KSO_WM_SLIDE_BACKGROUND_TYPE" val="genera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41_5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3"/>
  <p:tag name="KSO_WM_UNIT_DEC_AREA_ID" val="a81363f4c39940209d6688683eb3e58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59c8865afec4c678b953488e3fb003a"/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df84a707896f4e32aee5c7aa200355a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8f21cb18bd84bbfb827cf34a3b9a7b7"/>
  <p:tag name="KSO_WM_SLIDE_BACKGROUND_TYPE" val="frame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be403650ae5c43cebfd6666e7fc3cc6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e9e6457ad5c47459cfe3e78ae08cfe7"/>
  <p:tag name="KSO_WM_SLIDE_BACKGROUND_TYPE" val="frame"/>
</p:tagLst>
</file>

<file path=ppt/tags/tag98.xml><?xml version="1.0" encoding="utf-8"?>
<p:tagLst xmlns:p="http://schemas.openxmlformats.org/presentationml/2006/main">
  <p:tag name="KSO_WM_SLIDE_BACKGROUND_TYPE" val="frame"/>
</p:tagLst>
</file>

<file path=ppt/tags/tag99.xml><?xml version="1.0" encoding="utf-8"?>
<p:tagLst xmlns:p="http://schemas.openxmlformats.org/presentationml/2006/main">
  <p:tag name="KSO_WM_SLIDE_BACKGROUND_TYPE" val="frame"/>
</p:tagLst>
</file>

<file path=ppt/tags/tag100.xml><?xml version="1.0" encoding="utf-8"?>
<p:tagLst xmlns:p="http://schemas.openxmlformats.org/presentationml/2006/main">
  <p:tag name="KSO_WM_SLIDE_BACKGROUND_TYPE" val="frame"/>
</p:tagLst>
</file>

<file path=ppt/tags/tag101.xml><?xml version="1.0" encoding="utf-8"?>
<p:tagLst xmlns:p="http://schemas.openxmlformats.org/presentationml/2006/main">
  <p:tag name="KSO_WM_SLIDE_BACKGROUND_TYPE" val="frame"/>
</p:tagLst>
</file>

<file path=ppt/tags/tag102.xml><?xml version="1.0" encoding="utf-8"?>
<p:tagLst xmlns:p="http://schemas.openxmlformats.org/presentationml/2006/main">
  <p:tag name="KSO_WM_SLIDE_BACKGROUND_TYPE" val="frame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41_5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3"/>
  <p:tag name="KSO_WM_UNIT_DEC_AREA_ID" val="e433a6d908364d669af81293ff1a98d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2911edb47d146289ef8973148772337"/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ef2060519ee8471983db026512cffd1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21e3c13837544ab9008cb5891e354d8"/>
  <p:tag name="KSO_WM_SLIDE_BACKGROUND_TYPE" val="leftRight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4d1c20a632484b82884ccdab0199a7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bf9a139b22147d691ef6f6a9e1e0d8e"/>
  <p:tag name="KSO_WM_SLIDE_BACKGROUND_TYPE" val="leftRight"/>
</p:tagLst>
</file>

<file path=ppt/tags/tag106.xml><?xml version="1.0" encoding="utf-8"?>
<p:tagLst xmlns:p="http://schemas.openxmlformats.org/presentationml/2006/main">
  <p:tag name="KSO_WM_SLIDE_BACKGROUND_TYPE" val="leftRight"/>
</p:tagLst>
</file>

<file path=ppt/tags/tag107.xml><?xml version="1.0" encoding="utf-8"?>
<p:tagLst xmlns:p="http://schemas.openxmlformats.org/presentationml/2006/main">
  <p:tag name="KSO_WM_SLIDE_BACKGROUND_TYPE" val="leftRight"/>
</p:tagLst>
</file>

<file path=ppt/tags/tag108.xml><?xml version="1.0" encoding="utf-8"?>
<p:tagLst xmlns:p="http://schemas.openxmlformats.org/presentationml/2006/main">
  <p:tag name="KSO_WM_SLIDE_BACKGROUND_TYPE" val="leftRight"/>
</p:tagLst>
</file>

<file path=ppt/tags/tag109.xml><?xml version="1.0" encoding="utf-8"?>
<p:tagLst xmlns:p="http://schemas.openxmlformats.org/presentationml/2006/main">
  <p:tag name="KSO_WM_SLIDE_BACKGROUND_TYPE" val="leftRight"/>
</p:tagLst>
</file>

<file path=ppt/tags/tag110.xml><?xml version="1.0" encoding="utf-8"?>
<p:tagLst xmlns:p="http://schemas.openxmlformats.org/presentationml/2006/main">
  <p:tag name="KSO_WM_SLIDE_BACKGROUND_TYPE" val="leftRight"/>
</p:tagLst>
</file>

<file path=ppt/tags/tag111.xml><?xml version="1.0" encoding="utf-8"?>
<p:tagLst xmlns:p="http://schemas.openxmlformats.org/presentationml/2006/main">
  <p:tag name="KSO_WM_SLIDE_BACKGROUND_TYPE" val="leftRight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41_5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3"/>
  <p:tag name="KSO_WM_UNIT_DEC_AREA_ID" val="e0c365c35f924032a0f561f3ed91402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bed2616889c481e84cdc8901355e7fd"/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9e2d50858f8549eab55c2a04f4d9deb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9166d03ccf0488d94ea5161bb0495b5"/>
  <p:tag name="KSO_WM_SLIDE_BACKGROUND_TYPE" val="topBottom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4a49d87f2aa14b5cbb0a089609bd535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2a5e23422bc4556ac6f9e9d9b3bf13f"/>
  <p:tag name="KSO_WM_SLIDE_BACKGROUND_TYPE" val="topBottom"/>
</p:tagLst>
</file>

<file path=ppt/tags/tag115.xml><?xml version="1.0" encoding="utf-8"?>
<p:tagLst xmlns:p="http://schemas.openxmlformats.org/presentationml/2006/main">
  <p:tag name="KSO_WM_SLIDE_BACKGROUND_TYPE" val="topBottom"/>
</p:tagLst>
</file>

<file path=ppt/tags/tag116.xml><?xml version="1.0" encoding="utf-8"?>
<p:tagLst xmlns:p="http://schemas.openxmlformats.org/presentationml/2006/main">
  <p:tag name="KSO_WM_SLIDE_BACKGROUND_TYPE" val="topBottom"/>
</p:tagLst>
</file>

<file path=ppt/tags/tag117.xml><?xml version="1.0" encoding="utf-8"?>
<p:tagLst xmlns:p="http://schemas.openxmlformats.org/presentationml/2006/main">
  <p:tag name="KSO_WM_SLIDE_BACKGROUND_TYPE" val="topBottom"/>
</p:tagLst>
</file>

<file path=ppt/tags/tag118.xml><?xml version="1.0" encoding="utf-8"?>
<p:tagLst xmlns:p="http://schemas.openxmlformats.org/presentationml/2006/main">
  <p:tag name="KSO_WM_SLIDE_BACKGROUND_TYPE" val="topBottom"/>
</p:tagLst>
</file>

<file path=ppt/tags/tag119.xml><?xml version="1.0" encoding="utf-8"?>
<p:tagLst xmlns:p="http://schemas.openxmlformats.org/presentationml/2006/main">
  <p:tag name="KSO_WM_SLIDE_BACKGROUND_TYPE" val="topBottom"/>
</p:tagLst>
</file>

<file path=ppt/tags/tag120.xml><?xml version="1.0" encoding="utf-8"?>
<p:tagLst xmlns:p="http://schemas.openxmlformats.org/presentationml/2006/main">
  <p:tag name="KSO_WM_SLIDE_BACKGROUND_TYPE" val="topBottom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41_5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3"/>
  <p:tag name="KSO_WM_UNIT_DEC_AREA_ID" val="80e475222d1f4020babcccccd6878bf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23019c54a914878872625da920b1d69"/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2262a982616e4a9f8de637573dc5aa8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5d4617277fa46cd975a2fb2176b2d83"/>
  <p:tag name="KSO_WM_SLIDE_BACKGROUND_TYPE" val="bottomTop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665a721d053d4a3cb920653f55ca95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4027885c6044e6096419c53c42dfeb1"/>
  <p:tag name="KSO_WM_SLIDE_BACKGROUND_TYPE" val="bottomTop"/>
</p:tagLst>
</file>

<file path=ppt/tags/tag124.xml><?xml version="1.0" encoding="utf-8"?>
<p:tagLst xmlns:p="http://schemas.openxmlformats.org/presentationml/2006/main">
  <p:tag name="KSO_WM_SLIDE_BACKGROUND_TYPE" val="bottomTop"/>
</p:tagLst>
</file>

<file path=ppt/tags/tag125.xml><?xml version="1.0" encoding="utf-8"?>
<p:tagLst xmlns:p="http://schemas.openxmlformats.org/presentationml/2006/main">
  <p:tag name="KSO_WM_SLIDE_BACKGROUND_TYPE" val="bottomTop"/>
</p:tagLst>
</file>

<file path=ppt/tags/tag126.xml><?xml version="1.0" encoding="utf-8"?>
<p:tagLst xmlns:p="http://schemas.openxmlformats.org/presentationml/2006/main">
  <p:tag name="KSO_WM_SLIDE_BACKGROUND_TYPE" val="bottomTop"/>
</p:tagLst>
</file>

<file path=ppt/tags/tag127.xml><?xml version="1.0" encoding="utf-8"?>
<p:tagLst xmlns:p="http://schemas.openxmlformats.org/presentationml/2006/main">
  <p:tag name="KSO_WM_SLIDE_BACKGROUND_TYPE" val="bottomTop"/>
</p:tagLst>
</file>

<file path=ppt/tags/tag128.xml><?xml version="1.0" encoding="utf-8"?>
<p:tagLst xmlns:p="http://schemas.openxmlformats.org/presentationml/2006/main">
  <p:tag name="KSO_WM_SLIDE_BACKGROUND_TYPE" val="bottomTop"/>
</p:tagLst>
</file>

<file path=ppt/tags/tag129.xml><?xml version="1.0" encoding="utf-8"?>
<p:tagLst xmlns:p="http://schemas.openxmlformats.org/presentationml/2006/main">
  <p:tag name="KSO_WM_SLIDE_BACKGROUND_TYPE" val="bottomTop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41_5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3"/>
  <p:tag name="KSO_WM_UNIT_DEC_AREA_ID" val="1866266d3b774d7d843afc72797fee0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c39d0002e9f4222852c11b238c9cbfe"/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38c1095d477448c8b396bd16f734b14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6cdd89af84cb8849f0d944ddd2547"/>
  <p:tag name="KSO_WM_SLIDE_BACKGROUND_TYPE" val="navigation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d9089f1a50fa4bdabf78583c975c025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ebe537669a545b2a9d5529f6b4c0cb0"/>
  <p:tag name="KSO_WM_SLIDE_BACKGROUND_TYPE" val="navigation"/>
</p:tagLst>
</file>

<file path=ppt/tags/tag133.xml><?xml version="1.0" encoding="utf-8"?>
<p:tagLst xmlns:p="http://schemas.openxmlformats.org/presentationml/2006/main">
  <p:tag name="KSO_WM_SLIDE_BACKGROUND_TYPE" val="navigation"/>
</p:tagLst>
</file>

<file path=ppt/tags/tag134.xml><?xml version="1.0" encoding="utf-8"?>
<p:tagLst xmlns:p="http://schemas.openxmlformats.org/presentationml/2006/main">
  <p:tag name="KSO_WM_SLIDE_BACKGROUND_TYPE" val="navigation"/>
</p:tagLst>
</file>

<file path=ppt/tags/tag135.xml><?xml version="1.0" encoding="utf-8"?>
<p:tagLst xmlns:p="http://schemas.openxmlformats.org/presentationml/2006/main">
  <p:tag name="KSO_WM_SLIDE_BACKGROUND_TYPE" val="navigation"/>
</p:tagLst>
</file>

<file path=ppt/tags/tag136.xml><?xml version="1.0" encoding="utf-8"?>
<p:tagLst xmlns:p="http://schemas.openxmlformats.org/presentationml/2006/main">
  <p:tag name="KSO_WM_SLIDE_BACKGROUND_TYPE" val="navigation"/>
</p:tagLst>
</file>

<file path=ppt/tags/tag137.xml><?xml version="1.0" encoding="utf-8"?>
<p:tagLst xmlns:p="http://schemas.openxmlformats.org/presentationml/2006/main">
  <p:tag name="KSO_WM_SLIDE_BACKGROUND_TYPE" val="navigation"/>
</p:tagLst>
</file>

<file path=ppt/tags/tag138.xml><?xml version="1.0" encoding="utf-8"?>
<p:tagLst xmlns:p="http://schemas.openxmlformats.org/presentationml/2006/main">
  <p:tag name="KSO_WM_SLIDE_BACKGROUND_TYPE" val="navigation"/>
</p:tagLst>
</file>

<file path=ppt/tags/tag139.xml><?xml version="1.0" encoding="utf-8"?>
<p:tagLst xmlns:p="http://schemas.openxmlformats.org/presentationml/2006/main">
  <p:tag name="KSO_WM_SLIDE_BACKGROUND_TYPE" val="navigation"/>
</p:tagLst>
</file>

<file path=ppt/tags/tag140.xml><?xml version="1.0" encoding="utf-8"?>
<p:tagLst xmlns:p="http://schemas.openxmlformats.org/presentationml/2006/main">
  <p:tag name="KSO_WM_SLIDE_BACKGROUND_TYPE" val="navigation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541_5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3"/>
  <p:tag name="KSO_WM_UNIT_DEC_AREA_ID" val="4aa9d190e55c4c15a389f779b4b08e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0d2affb3f5e414c851e6f277ea08f0e"/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97e3d8fdb83b4eb8ae1eb3a1f947dcd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3b6a774447040da94b9f7a1f6424147"/>
  <p:tag name="KSO_WM_SLIDE_BACKGROUND_TYPE" val="belt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1186b50eb47c42a080179386fc9276f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8b3a3fe2a7f4e349bc8187938db5be7"/>
  <p:tag name="KSO_WM_SLIDE_BACKGROUND_TYPE" val="belt"/>
</p:tagLst>
</file>

<file path=ppt/tags/tag144.xml><?xml version="1.0" encoding="utf-8"?>
<p:tagLst xmlns:p="http://schemas.openxmlformats.org/presentationml/2006/main">
  <p:tag name="KSO_WM_SLIDE_BACKGROUND_TYPE" val="belt"/>
</p:tagLst>
</file>

<file path=ppt/tags/tag145.xml><?xml version="1.0" encoding="utf-8"?>
<p:tagLst xmlns:p="http://schemas.openxmlformats.org/presentationml/2006/main">
  <p:tag name="KSO_WM_SLIDE_BACKGROUND_TYPE" val="belt"/>
</p:tagLst>
</file>

<file path=ppt/tags/tag146.xml><?xml version="1.0" encoding="utf-8"?>
<p:tagLst xmlns:p="http://schemas.openxmlformats.org/presentationml/2006/main">
  <p:tag name="KSO_WM_SLIDE_BACKGROUND_TYPE" val="belt"/>
</p:tagLst>
</file>

<file path=ppt/tags/tag147.xml><?xml version="1.0" encoding="utf-8"?>
<p:tagLst xmlns:p="http://schemas.openxmlformats.org/presentationml/2006/main">
  <p:tag name="KSO_WM_SLIDE_BACKGROUND_TYPE" val="belt"/>
</p:tagLst>
</file>

<file path=ppt/tags/tag148.xml><?xml version="1.0" encoding="utf-8"?>
<p:tagLst xmlns:p="http://schemas.openxmlformats.org/presentationml/2006/main">
  <p:tag name="KSO_WM_SLIDE_BACKGROUND_TYPE" val="belt"/>
</p:tagLst>
</file>

<file path=ppt/tags/tag149.xml><?xml version="1.0" encoding="utf-8"?>
<p:tagLst xmlns:p="http://schemas.openxmlformats.org/presentationml/2006/main">
  <p:tag name="KSO_WM_TEMPLATE_CATEGORY" val="custom"/>
  <p:tag name="KSO_WM_TEMPLATE_INDEX" val="20204541"/>
</p:tagLst>
</file>

<file path=ppt/tags/tag150.xml><?xml version="1.0" encoding="utf-8"?>
<p:tagLst xmlns:p="http://schemas.openxmlformats.org/presentationml/2006/main">
  <p:tag name="KSO_WM_TEMPLATE_CATEGORY" val="custom"/>
  <p:tag name="KSO_WM_TEMPLATE_INDEX" val="20204541"/>
</p:tagLst>
</file>

<file path=ppt/tags/tag151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54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541_1*i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BLOCK" val="0"/>
  <p:tag name="KSO_WM_UNIT_SM_LIMIT_TYPE" val="3"/>
  <p:tag name="KSO_WM_UNIT_DEC_AREA_ID" val="b9ad5e9649524fcebd3e7b4563ffd596"/>
  <p:tag name="KSO_WM_UNIT_DECORATE_INFO" val="{&quot;DecorateInfoH&quot;:{&quot;IsAbs&quot;:true},&quot;DecorateInfoW&quot;:{&quot;IsAbs&quot;:false},&quot;DecorateInfoX&quot;:{&quot;IsAbs&quot;:true,&quot;Pos&quot;:1},&quot;DecorateInfoY&quot;:{&quot;IsAbs&quot;:true,&quot;Pos&quot;:0},&quot;ReferentInfo&quot;:{&quot;Id&quot;:&quot;447bc75948ca48348308378711b88a0c&quot;,&quot;X&quot;:{&quot;Pos&quot;:1},&quot;Y&quot;:{&quot;Pos&quot;:2}},&quot;whChangeMode&quot;:0}"/>
  <p:tag name="KSO_WM_CHIP_GROUPID" val="5f2a1e7645e1f15ec24fe43a"/>
  <p:tag name="KSO_WM_CHIP_XID" val="5f2a1e7645e1f15ec24fe43b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a35ee6f958754b56858fb936a0c78f2d"/>
  <p:tag name="KSO_WM_UNIT_LINE_FORE_SCHEMECOLOR_INDEX_BRIGHTNESS" val="0.25"/>
  <p:tag name="KSO_WM_UNIT_LINE_FORE_SCHEMECOLOR_INDEX" val="13"/>
  <p:tag name="KSO_WM_UNIT_LINE_FILL_TYPE" val="2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4541_1*a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4"/>
  <p:tag name="KSO_WM_UNIT_TYPE" val="a"/>
  <p:tag name="KSO_WM_UNIT_INDEX" val="1"/>
  <p:tag name="KSO_WM_UNIT_ISNUMDGMTITLE" val="0"/>
  <p:tag name="KSO_WM_UNIT_PRESET_TEXT" val="匠心之旅 优雅品鉴"/>
  <p:tag name="KSO_WM_UNIT_BLOCK" val="0"/>
  <p:tag name="KSO_WM_UNIT_DEC_AREA_ID" val="a3aaa039b2664a329bfba598b9a20e39"/>
  <p:tag name="KSO_WM_UNIT_DEFAULT_FONT" val="24;60;4"/>
  <p:tag name="KSO_WM_CHIP_GROUPID" val="5f2a1e7645e1f15ec24fe43a"/>
  <p:tag name="KSO_WM_CHIP_XID" val="5f2a1e7645e1f15ec24fe43b"/>
  <p:tag name="KSO_WM_CHIP_FILLAREA_FILL_RULE" val="{&quot;fill_align&quot;:&quot;cm&quot;,&quot;fill_mode&quot;:&quot;adaptive&quot;,&quot;sacle_strategy&quot;:&quot;smart&quot;}"/>
  <p:tag name="KSO_WM_ASSEMBLE_CHIP_INDEX" val="a35ee6f958754b56858fb936a0c78f2d"/>
  <p:tag name="KSO_WM_UNIT_TEXT_FILL_FORE_SCHEMECOLOR_INDEX_BRIGHTNESS" val="0.15"/>
  <p:tag name="KSO_WM_UNIT_TEXT_FILL_FORE_SCHEMECOLOR_INDEX" val="13"/>
  <p:tag name="KSO_WM_UNIT_TEXT_FILL_TYPE" val="1"/>
  <p:tag name="KSO_WM_UNIT_SMARTLAYOUT_COMPRESS_INFO" val="{&#10;    &quot;id&quot;: &quot;2020-10-30T15:47:16&quot;,&#10;    &quot;max&quot;: 2.2635872880982788e-05,&#10;    &quot;parentMax&quot;: {&#10;        &quot;max&quot;: 22.645398678817173&#10;    },&#10;    &quot;topChanged&quot;: 2.263587288098279e-05&#10;}&#10;"/>
  <p:tag name="KSO_WM_UNIT_LAST_MAX_FONTSIZE" val="1200"/>
</p:tagLst>
</file>

<file path=ppt/tags/tag154.xml><?xml version="1.0" encoding="utf-8"?>
<p:tagLst xmlns:p="http://schemas.openxmlformats.org/presentationml/2006/main">
  <p:tag name="KSO_WM_CHIP_INFOS" val="{&quot;layout_type&quot;:&quot;forright&quot;,&quot;slide_type&quot;:[&quot;title&quot;],&quot;aspect_ratio&quot;:&quot;16:9&quot;}"/>
  <p:tag name="KSO_WM_CHIP_XID" val="5ebe041a0ac41c4a0a52557a"/>
  <p:tag name="KSO_WM_CHIP_FILLPROP" val="[[{&quot;fill_id&quot;:&quot;014cd647425143238c2ec88d4832793b&quot;,&quot;fill_align&quot;:&quot;cm&quot;,&quot;text_align&quot;:&quot;lm&quot;,&quot;text_direction&quot;:&quot;horizontal&quot;,&quot;chip_types&quot;:[&quot;text&quot;,&quot;header&quot;]}]]"/>
  <p:tag name="KSO_WM_SLIDE_ID" val="custom20204541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380*460"/>
  <p:tag name="KSO_WM_SLIDE_POSITION" val="520*39"/>
  <p:tag name="KSO_WM_TAG_VERSION" val="1.0"/>
  <p:tag name="KSO_WM_BEAUTIFY_FLAG" val="#wm#"/>
  <p:tag name="KSO_WM_TEMPLATE_CATEGORY" val="custom"/>
  <p:tag name="KSO_WM_TEMPLATE_INDEX" val="20204541"/>
  <p:tag name="KSO_WM_SLIDE_LAYOUT" val="a_b"/>
  <p:tag name="KSO_WM_SLIDE_LAYOUT_CNT" val="1_1"/>
  <p:tag name="KSO_WM_CHIP_GROUPID" val="5ebf6661ddc3daf3fef3f760"/>
  <p:tag name="KSO_WM_SLIDE_LAYOUT_INFO" val="{&quot;id&quot;:&quot;2020-10-30T15:47:16&quot;,&quot;maxSize&quot;:{&quot;size1&quot;:62.85377762405961},&quot;minSize&quot;:{&quot;size1&quot;:51.45377762405962},&quot;normalSize&quot;:{&quot;size1&quot;:62.74736997198871},&quot;subLayout&quot;:[{&quot;id&quot;:&quot;2020-10-30T15:47:16&quot;,&quot;margin&quot;:{&quot;bottom&quot;:0.20331743359565735,&quot;left&quot;:17.497968673706055,&quot;right&quot;:2.963141441345215,&quot;top&quot;:5.821568489074707},&quot;type&quot;:0},{&quot;id&quot;:&quot;2020-10-30T15:47:16&quot;,&quot;margin&quot;:{&quot;bottom&quot;:5.821590900421143,&quot;left&quot;:17.497968673706055,&quot;right&quot;:2.963141441345215,&quot;top&quot;:0.2784408628940582}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9bc4fb1fb265b86ffa6d74"/>
  <p:tag name="KSO_WM_TEMPLATE_ASSEMBLE_GROUPID" val="5f9b83ec623d22db5a11f68e"/>
  <p:tag name="KSO_WM_TEMPLATE_THUMBS_INDEX" val="1、7、13、14、15、46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5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6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8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9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1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0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11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1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1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1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22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2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2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2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3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3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3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1"/>
  <p:tag name="KSO_WM_UNIT_DEC_AREA_ID" val="8aed95b575c44b7d9c39ca0ed08e400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53c5b6e8eff43f19782377f94492b45"/>
  <p:tag name="KSO_WM_SLIDE_BACKGROUND_TYPE" val="general"/>
  <p:tag name="WM_BEAUTIFY_SHAPE_IDENTITY" val="{184163ca-e36c-4b76-955e-437c0162734f}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541_4*i*1"/>
  <p:tag name="KSO_WM_TEMPLATE_CATEGORY" val="chip"/>
  <p:tag name="KSO_WM_TEMPLATE_INDEX" val="20204541"/>
  <p:tag name="KSO_WM_UNIT_LAYERLEVEL" val="1"/>
  <p:tag name="KSO_WM_TAG_VERSION" val="1.0"/>
  <p:tag name="KSO_WM_BEAUTIFY_FLAG" val="#wm#"/>
  <p:tag name="KSO_WM_CHIP_GROUPID" val="5f9b83ec623d22db5a11f68e"/>
  <p:tag name="KSO_WM_CHIP_XID" val="5f9b83ec623d22db5a11f692"/>
  <p:tag name="KSO_WM_UNIT_DEC_AREA_ID" val="f12f7a11764649d68d6dc5ce1384876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1415e39eba445da83d7895f1af69749"/>
  <p:tag name="KSO_WM_SLIDE_BACKGROUND_TYPE" val="general"/>
  <p:tag name="WM_BEAUTIFY_SHAPE_IDENTITY" val="{d1f51d6a-67f8-40f5-b24d-13700397401d}"/>
</p:tagLst>
</file>

<file path=ppt/tags/tag23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541_46*b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6e53aacfcaff4314bed70cef062d03c8"/>
  <p:tag name="KSO_WM_CHIP_GROUPID" val="5ebdfa7d0ac41c4a0a525546"/>
  <p:tag name="KSO_WM_CHIP_XID" val="5ebdfa7d0ac41c4a0a525547"/>
  <p:tag name="KSO_WM_CHIP_FILLAREA_FILL_RULE" val="{&quot;fill_align&quot;:&quot;cm&quot;,&quot;fill_mode&quot;:&quot;adaptive&quot;,&quot;sacle_strategy&quot;:&quot;smart&quot;}"/>
  <p:tag name="KSO_WM_ASSEMBLE_CHIP_INDEX" val="0dfaac79b22e4ca68c8d13969e32fa22"/>
  <p:tag name="KSO_WM_UNIT_TEXT_FILL_FORE_SCHEMECOLOR_INDEX_BRIGHTNESS" val="0.35"/>
  <p:tag name="KSO_WM_UNIT_TEXT_FILL_FORE_SCHEMECOLOR_INDEX" val="13"/>
  <p:tag name="KSO_WM_UNIT_TEXT_FILL_TYPE" val="1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541_46*a*1"/>
  <p:tag name="KSO_WM_TEMPLATE_CATEGORY" val="custom"/>
  <p:tag name="KSO_WM_TEMPLATE_INDEX" val="20204541"/>
  <p:tag name="KSO_WM_UNIT_LAYERLEVEL" val="1"/>
  <p:tag name="KSO_WM_TAG_VERSION" val="1.0"/>
  <p:tag name="KSO_WM_BEAUTIFY_FLAG" val="#wm#"/>
  <p:tag name="KSO_WM_UNIT_PRESET_TEXT" val="谢谢观看"/>
  <p:tag name="KSO_WM_UNIT_DEFAULT_FONT" val="66;89;4"/>
  <p:tag name="KSO_WM_UNIT_BLOCK" val="0"/>
  <p:tag name="KSO_WM_UNIT_DEC_AREA_ID" val="45180b2200934437985f9cf477554a59"/>
  <p:tag name="KSO_WM_CHIP_GROUPID" val="5ebdfa7d0ac41c4a0a525546"/>
  <p:tag name="KSO_WM_CHIP_XID" val="5ebdfa7d0ac41c4a0a525547"/>
  <p:tag name="KSO_WM_CHIP_FILLAREA_FILL_RULE" val="{&quot;fill_align&quot;:&quot;cm&quot;,&quot;fill_mode&quot;:&quot;adaptive&quot;,&quot;sacle_strategy&quot;:&quot;smart&quot;}"/>
  <p:tag name="KSO_WM_ASSEMBLE_CHIP_INDEX" val="0dfaac79b22e4ca68c8d13969e32fa22"/>
  <p:tag name="KSO_WM_UNIT_TEXT_FILL_FORE_SCHEMECOLOR_INDEX_BRIGHTNESS" val="0.15"/>
  <p:tag name="KSO_WM_UNIT_TEXT_FILL_FORE_SCHEMECOLOR_INDEX" val="13"/>
  <p:tag name="KSO_WM_UNIT_TEXT_FILL_TYPE" val="1"/>
  <p:tag name="KSO_WM_UNIT_VALUE" val="6"/>
</p:tagLst>
</file>

<file path=ppt/tags/tag241.xml><?xml version="1.0" encoding="utf-8"?>
<p:tagLst xmlns:p="http://schemas.openxmlformats.org/presentationml/2006/main">
  <p:tag name="KSO_WM_BEAUTIFY_FLAG" val="#wm#"/>
  <p:tag name="KSO_WM_TEMPLATE_CATEGORY" val="custom"/>
  <p:tag name="KSO_WM_TEMPLATE_INDEX" val="20204541"/>
  <p:tag name="KSO_WM_CHIP_INFOS" val="{&quot;layout_type&quot;:&quot;forright&quot;,&quot;slide_type&quot;:[&quot;endPage&quot;],&quot;aspect_ratio&quot;:&quot;16:9&quot;}"/>
  <p:tag name="KSO_WM_CHIP_XID" val="5ec34a930ac41c4a0a525d3a"/>
  <p:tag name="KSO_WM_CHIP_FILLPROP" val="[[{&quot;fill_id&quot;:&quot;014cd647425143238c2ec88d4832793b&quot;,&quot;fill_align&quot;:&quot;cm&quot;,&quot;text_align&quot;:&quot;lm&quot;,&quot;text_direction&quot;:&quot;horizontal&quot;,&quot;chip_types&quot;:[&quot;text&quot;,&quot;header&quot;]}]]"/>
  <p:tag name="KSO_WM_SLIDE_ID" val="custom20204541_46"/>
  <p:tag name="KSO_WM_TEMPLATE_SUBCATEGORY" val="21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46"/>
  <p:tag name="KSO_WM_SLIDE_SIZE" val="380*460"/>
  <p:tag name="KSO_WM_SLIDE_POSITION" val="520*39"/>
  <p:tag name="KSO_WM_TAG_VERSION" val="1.0"/>
  <p:tag name="KSO_WM_SLIDE_LAYOUT" val="a_b"/>
  <p:tag name="KSO_WM_SLIDE_LAYOUT_CNT" val="1_1"/>
  <p:tag name="KSO_WM_CHIP_GROUPID" val="5ebf6661ddc3daf3fef3f760"/>
  <p:tag name="KSO_WM_SLIDE_LAYOUT_INFO" val="{&quot;id&quot;:&quot;2020-10-30T15:47:24&quot;,&quot;maxSize&quot;:{&quot;size1&quot;:61.189000786675344},&quot;minSize&quot;:{&quot;size1&quot;:48.58900078667535},&quot;normalSize&quot;:{&quot;size1&quot;:54.889000786675346},&quot;subLayout&quot;:[{&quot;id&quot;:&quot;2020-10-30T15:47:24&quot;,&quot;margin&quot;:{&quot;bottom&quot;:0.25743260979652405,&quot;left&quot;:18.34459114074707,&quot;right&quot;:2.1164143085479736,&quot;top&quot;:7.036269664764404},&quot;type&quot;:0},{&quot;id&quot;:&quot;2020-10-30T15:47:24&quot;,&quot;margin&quot;:{&quot;bottom&quot;:7.036291122436523,&quot;left&quot;:18.591535568237305,&quot;right&quot;:2.363358736038208,&quot;top&quot;:0.2346923053264618},&quot;type&quot;:0}],&quot;type&quot;:0}"/>
  <p:tag name="KSO_WM_SLIDE_BK_DARK_LIGHT" val="2"/>
  <p:tag name="KSO_WM_SLIDE_BACKGROUND_TYPE" val="general"/>
  <p:tag name="KSO_WM_SLIDE_SUPPORT_FEATURE_TYPE" val="0"/>
  <p:tag name="KSO_WM_TEMPLATE_ASSEMBLE_XID" val="5f9bc4fb1fb265b86ffa6d87"/>
  <p:tag name="KSO_WM_TEMPLATE_ASSEMBLE_GROUPID" val="5f9b83ec623d22db5a11f68e"/>
</p:tagLst>
</file>

<file path=ppt/tags/tag242.xml><?xml version="1.0" encoding="utf-8"?>
<p:tagLst xmlns:p="http://schemas.openxmlformats.org/presentationml/2006/main">
  <p:tag name="COMMONDATA" val="eyJoZGlkIjoiYTcyZDkyODQyYTg1MDBhMjVkYmFmN2EyNzAyZjIxYTk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Adjacency">
      <a:dk1>
        <a:srgbClr val="000000"/>
      </a:dk1>
      <a:lt1>
        <a:srgbClr val="FFFFFF"/>
      </a:lt1>
      <a:dk2>
        <a:srgbClr val="D2DDEF"/>
      </a:dk2>
      <a:lt2>
        <a:srgbClr val="E8EEF7"/>
      </a:lt2>
      <a:accent1>
        <a:srgbClr val="9AA9C3"/>
      </a:accent1>
      <a:accent2>
        <a:srgbClr val="8AAEB8"/>
      </a:accent2>
      <a:accent3>
        <a:srgbClr val="8DAEA3"/>
      </a:accent3>
      <a:accent4>
        <a:srgbClr val="9FAA92"/>
      </a:accent4>
      <a:accent5>
        <a:srgbClr val="B5A38E"/>
      </a:accent5>
      <a:accent6>
        <a:srgbClr val="C29E98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2038</Words>
  <Application>WPS 演示</Application>
  <PresentationFormat>宽屏</PresentationFormat>
  <Paragraphs>115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Wingdings</vt:lpstr>
      <vt:lpstr>Wingdings</vt:lpstr>
      <vt:lpstr>微软雅黑</vt:lpstr>
      <vt:lpstr>汉仪旗黑-85S</vt:lpstr>
      <vt:lpstr>黑体</vt:lpstr>
      <vt:lpstr>Arial Unicode MS</vt:lpstr>
      <vt:lpstr>Calibri</vt:lpstr>
      <vt:lpstr>Office 主题​​</vt:lpstr>
      <vt:lpstr>2_Office 主题​​</vt:lpstr>
      <vt:lpstr>矫治技巧 1 硅橡胶取模方法及注意事项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幼儿园大哥大</cp:lastModifiedBy>
  <cp:revision>210</cp:revision>
  <dcterms:created xsi:type="dcterms:W3CDTF">2019-06-19T02:08:00Z</dcterms:created>
  <dcterms:modified xsi:type="dcterms:W3CDTF">2024-10-19T02:03:58Z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FC1E39A7CCBA428C96DBCBFBD03F2C88</vt:lpwstr>
  </property>
</Properties>
</file>